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259" r:id="rId3"/>
    <p:sldId id="291" r:id="rId4"/>
    <p:sldId id="256" r:id="rId5"/>
    <p:sldId id="292" r:id="rId6"/>
    <p:sldId id="293" r:id="rId7"/>
    <p:sldId id="294" r:id="rId8"/>
    <p:sldId id="295"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9" r:id="rId25"/>
    <p:sldId id="313" r:id="rId26"/>
    <p:sldId id="320" r:id="rId27"/>
    <p:sldId id="314" r:id="rId28"/>
    <p:sldId id="316" r:id="rId29"/>
    <p:sldId id="315" r:id="rId30"/>
    <p:sldId id="317" r:id="rId31"/>
    <p:sldId id="318" r:id="rId32"/>
    <p:sldId id="321" r:id="rId33"/>
    <p:sldId id="322" r:id="rId34"/>
    <p:sldId id="323" r:id="rId35"/>
    <p:sldId id="324" r:id="rId36"/>
    <p:sldId id="325" r:id="rId37"/>
    <p:sldId id="326" r:id="rId38"/>
    <p:sldId id="327" r:id="rId39"/>
    <p:sldId id="328" r:id="rId40"/>
    <p:sldId id="329" r:id="rId41"/>
    <p:sldId id="330" r:id="rId42"/>
    <p:sldId id="341" r:id="rId43"/>
    <p:sldId id="336" r:id="rId44"/>
    <p:sldId id="338" r:id="rId45"/>
    <p:sldId id="339" r:id="rId46"/>
    <p:sldId id="331" r:id="rId47"/>
    <p:sldId id="340" r:id="rId48"/>
    <p:sldId id="337" r:id="rId49"/>
    <p:sldId id="332" r:id="rId50"/>
    <p:sldId id="342" r:id="rId51"/>
    <p:sldId id="349" r:id="rId52"/>
    <p:sldId id="346" r:id="rId53"/>
    <p:sldId id="347" r:id="rId54"/>
    <p:sldId id="348" r:id="rId55"/>
    <p:sldId id="350" r:id="rId56"/>
    <p:sldId id="351" r:id="rId57"/>
    <p:sldId id="343" r:id="rId58"/>
    <p:sldId id="344" r:id="rId59"/>
    <p:sldId id="345" r:id="rId60"/>
    <p:sldId id="335"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D0263FF-77CC-4864-AFB2-2D536A2CE208}">
          <p14:sldIdLst>
            <p14:sldId id="259"/>
          </p14:sldIdLst>
        </p14:section>
        <p14:section name="语义分割" id="{9E9A3811-3FCC-4658-A0A9-D0CD64A71099}">
          <p14:sldIdLst>
            <p14:sldId id="291"/>
            <p14:sldId id="256"/>
            <p14:sldId id="292"/>
            <p14:sldId id="293"/>
            <p14:sldId id="294"/>
          </p14:sldIdLst>
        </p14:section>
        <p14:section name="语义分割代码" id="{BE653F49-B36C-4AC9-A789-33545667DA9C}">
          <p14:sldIdLst>
            <p14:sldId id="295"/>
            <p14:sldId id="297"/>
            <p14:sldId id="298"/>
            <p14:sldId id="299"/>
            <p14:sldId id="300"/>
            <p14:sldId id="301"/>
            <p14:sldId id="302"/>
            <p14:sldId id="303"/>
            <p14:sldId id="304"/>
            <p14:sldId id="305"/>
            <p14:sldId id="306"/>
            <p14:sldId id="307"/>
            <p14:sldId id="308"/>
            <p14:sldId id="309"/>
            <p14:sldId id="310"/>
          </p14:sldIdLst>
        </p14:section>
        <p14:section name="转置卷积" id="{E30244A2-EA14-4C56-9024-A28E9FAA0815}">
          <p14:sldIdLst>
            <p14:sldId id="311"/>
            <p14:sldId id="319"/>
            <p14:sldId id="313"/>
            <p14:sldId id="320"/>
            <p14:sldId id="314"/>
            <p14:sldId id="316"/>
            <p14:sldId id="315"/>
            <p14:sldId id="317"/>
            <p14:sldId id="318"/>
            <p14:sldId id="321"/>
            <p14:sldId id="322"/>
            <p14:sldId id="323"/>
            <p14:sldId id="324"/>
            <p14:sldId id="325"/>
            <p14:sldId id="326"/>
            <p14:sldId id="327"/>
            <p14:sldId id="328"/>
            <p14:sldId id="329"/>
          </p14:sldIdLst>
        </p14:section>
        <p14:section name="全连接卷积神经网络 FCN" id="{0EAF3522-2AC9-4635-847C-DF2F9FAB0FB1}">
          <p14:sldIdLst>
            <p14:sldId id="330"/>
            <p14:sldId id="341"/>
            <p14:sldId id="336"/>
            <p14:sldId id="338"/>
            <p14:sldId id="339"/>
            <p14:sldId id="331"/>
            <p14:sldId id="340"/>
            <p14:sldId id="337"/>
            <p14:sldId id="332"/>
            <p14:sldId id="342"/>
            <p14:sldId id="349"/>
            <p14:sldId id="346"/>
            <p14:sldId id="347"/>
            <p14:sldId id="348"/>
            <p14:sldId id="350"/>
            <p14:sldId id="351"/>
          </p14:sldIdLst>
        </p14:section>
        <p14:section name="文章想法" id="{6ABB268E-DFA9-44E9-B382-F33B1CC2CB5A}">
          <p14:sldIdLst>
            <p14:sldId id="343"/>
            <p14:sldId id="344"/>
            <p14:sldId id="345"/>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62082-CE5A-43BC-A18A-AE6514DC628F}" v="267" dt="2023-04-28T13:01:16.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u, Luyu" userId="471a887e-b510-4c9d-b541-6e363df7b1a1" providerId="ADAL" clId="{38F62082-CE5A-43BC-A18A-AE6514DC628F}"/>
    <pc:docChg chg="undo custSel addSld delSld modSld sldOrd addSection modSection">
      <pc:chgData name="Niu, Luyu" userId="471a887e-b510-4c9d-b541-6e363df7b1a1" providerId="ADAL" clId="{38F62082-CE5A-43BC-A18A-AE6514DC628F}" dt="2023-04-28T13:07:10.482" v="1662" actId="14100"/>
      <pc:docMkLst>
        <pc:docMk/>
      </pc:docMkLst>
      <pc:sldChg chg="addSp delSp modSp new mod ord setBg setClrOvrMap">
        <pc:chgData name="Niu, Luyu" userId="471a887e-b510-4c9d-b541-6e363df7b1a1" providerId="ADAL" clId="{38F62082-CE5A-43BC-A18A-AE6514DC628F}" dt="2023-04-25T14:50:27.920" v="205" actId="26606"/>
        <pc:sldMkLst>
          <pc:docMk/>
          <pc:sldMk cId="3846028471" sldId="256"/>
        </pc:sldMkLst>
        <pc:spChg chg="mod">
          <ac:chgData name="Niu, Luyu" userId="471a887e-b510-4c9d-b541-6e363df7b1a1" providerId="ADAL" clId="{38F62082-CE5A-43BC-A18A-AE6514DC628F}" dt="2023-04-25T14:50:27.920" v="205" actId="26606"/>
          <ac:spMkLst>
            <pc:docMk/>
            <pc:sldMk cId="3846028471" sldId="256"/>
            <ac:spMk id="2" creationId="{7868B29A-76A5-F984-02A8-2E54B8F8E187}"/>
          </ac:spMkLst>
        </pc:spChg>
        <pc:spChg chg="mod">
          <ac:chgData name="Niu, Luyu" userId="471a887e-b510-4c9d-b541-6e363df7b1a1" providerId="ADAL" clId="{38F62082-CE5A-43BC-A18A-AE6514DC628F}" dt="2023-04-25T14:50:27.920" v="205" actId="26606"/>
          <ac:spMkLst>
            <pc:docMk/>
            <pc:sldMk cId="3846028471" sldId="256"/>
            <ac:spMk id="3" creationId="{9A30C0AF-64C1-B66D-29FE-554D824CAE37}"/>
          </ac:spMkLst>
        </pc:spChg>
        <pc:spChg chg="add del mod">
          <ac:chgData name="Niu, Luyu" userId="471a887e-b510-4c9d-b541-6e363df7b1a1" providerId="ADAL" clId="{38F62082-CE5A-43BC-A18A-AE6514DC628F}" dt="2023-04-25T14:50:27.920" v="205" actId="26606"/>
          <ac:spMkLst>
            <pc:docMk/>
            <pc:sldMk cId="3846028471" sldId="256"/>
            <ac:spMk id="4" creationId="{18F6C8AA-49D0-159F-B909-5030A764874E}"/>
          </ac:spMkLst>
        </pc:spChg>
        <pc:spChg chg="add">
          <ac:chgData name="Niu, Luyu" userId="471a887e-b510-4c9d-b541-6e363df7b1a1" providerId="ADAL" clId="{38F62082-CE5A-43BC-A18A-AE6514DC628F}" dt="2023-04-25T14:50:27.920" v="205" actId="26606"/>
          <ac:spMkLst>
            <pc:docMk/>
            <pc:sldMk cId="3846028471" sldId="256"/>
            <ac:spMk id="11" creationId="{71B2258F-86CA-4D4D-8270-BC05FCDEBFB3}"/>
          </ac:spMkLst>
        </pc:spChg>
        <pc:picChg chg="add mod ord">
          <ac:chgData name="Niu, Luyu" userId="471a887e-b510-4c9d-b541-6e363df7b1a1" providerId="ADAL" clId="{38F62082-CE5A-43BC-A18A-AE6514DC628F}" dt="2023-04-25T14:50:27.920" v="205" actId="26606"/>
          <ac:picMkLst>
            <pc:docMk/>
            <pc:sldMk cId="3846028471" sldId="256"/>
            <ac:picMk id="6" creationId="{2D76D934-5D3D-4DBE-8F8B-860A6CA40E79}"/>
          </ac:picMkLst>
        </pc:picChg>
      </pc:sldChg>
      <pc:sldChg chg="add del setBg">
        <pc:chgData name="Niu, Luyu" userId="471a887e-b510-4c9d-b541-6e363df7b1a1" providerId="ADAL" clId="{38F62082-CE5A-43BC-A18A-AE6514DC628F}" dt="2023-04-25T14:44:53.399" v="2"/>
        <pc:sldMkLst>
          <pc:docMk/>
          <pc:sldMk cId="1471769842" sldId="259"/>
        </pc:sldMkLst>
      </pc:sldChg>
      <pc:sldChg chg="addSp modSp new mod">
        <pc:chgData name="Niu, Luyu" userId="471a887e-b510-4c9d-b541-6e363df7b1a1" providerId="ADAL" clId="{38F62082-CE5A-43BC-A18A-AE6514DC628F}" dt="2023-04-25T14:51:20.685" v="217" actId="14100"/>
        <pc:sldMkLst>
          <pc:docMk/>
          <pc:sldMk cId="4117184514" sldId="292"/>
        </pc:sldMkLst>
        <pc:picChg chg="add mod">
          <ac:chgData name="Niu, Luyu" userId="471a887e-b510-4c9d-b541-6e363df7b1a1" providerId="ADAL" clId="{38F62082-CE5A-43BC-A18A-AE6514DC628F}" dt="2023-04-25T14:51:20.685" v="217" actId="14100"/>
          <ac:picMkLst>
            <pc:docMk/>
            <pc:sldMk cId="4117184514" sldId="292"/>
            <ac:picMk id="5" creationId="{98EBF62F-AE4F-B5D5-10E2-EED554591B67}"/>
          </ac:picMkLst>
        </pc:picChg>
      </pc:sldChg>
      <pc:sldChg chg="addSp new mod">
        <pc:chgData name="Niu, Luyu" userId="471a887e-b510-4c9d-b541-6e363df7b1a1" providerId="ADAL" clId="{38F62082-CE5A-43BC-A18A-AE6514DC628F}" dt="2023-04-25T14:48:53.878" v="202" actId="22"/>
        <pc:sldMkLst>
          <pc:docMk/>
          <pc:sldMk cId="1200603366" sldId="293"/>
        </pc:sldMkLst>
        <pc:picChg chg="add">
          <ac:chgData name="Niu, Luyu" userId="471a887e-b510-4c9d-b541-6e363df7b1a1" providerId="ADAL" clId="{38F62082-CE5A-43BC-A18A-AE6514DC628F}" dt="2023-04-25T14:48:53.878" v="202" actId="22"/>
          <ac:picMkLst>
            <pc:docMk/>
            <pc:sldMk cId="1200603366" sldId="293"/>
            <ac:picMk id="5" creationId="{B874248D-53C5-F1F8-6944-65297EB3CF8A}"/>
          </ac:picMkLst>
        </pc:picChg>
      </pc:sldChg>
      <pc:sldChg chg="addSp modSp new mod">
        <pc:chgData name="Niu, Luyu" userId="471a887e-b510-4c9d-b541-6e363df7b1a1" providerId="ADAL" clId="{38F62082-CE5A-43BC-A18A-AE6514DC628F}" dt="2023-04-25T14:52:01.058" v="222" actId="1076"/>
        <pc:sldMkLst>
          <pc:docMk/>
          <pc:sldMk cId="2627658639" sldId="294"/>
        </pc:sldMkLst>
        <pc:spChg chg="add mod">
          <ac:chgData name="Niu, Luyu" userId="471a887e-b510-4c9d-b541-6e363df7b1a1" providerId="ADAL" clId="{38F62082-CE5A-43BC-A18A-AE6514DC628F}" dt="2023-04-25T14:52:01.058" v="222" actId="1076"/>
          <ac:spMkLst>
            <pc:docMk/>
            <pc:sldMk cId="2627658639" sldId="294"/>
            <ac:spMk id="7" creationId="{3B7F641C-C1BC-6CA3-5C50-8C8B56503DCD}"/>
          </ac:spMkLst>
        </pc:spChg>
        <pc:picChg chg="add mod">
          <ac:chgData name="Niu, Luyu" userId="471a887e-b510-4c9d-b541-6e363df7b1a1" providerId="ADAL" clId="{38F62082-CE5A-43BC-A18A-AE6514DC628F}" dt="2023-04-25T14:51:13.705" v="215" actId="1076"/>
          <ac:picMkLst>
            <pc:docMk/>
            <pc:sldMk cId="2627658639" sldId="294"/>
            <ac:picMk id="5" creationId="{3D3FA871-7487-18B8-2EAA-DAD463F5C79C}"/>
          </ac:picMkLst>
        </pc:picChg>
      </pc:sldChg>
      <pc:sldChg chg="addSp modSp new mod">
        <pc:chgData name="Niu, Luyu" userId="471a887e-b510-4c9d-b541-6e363df7b1a1" providerId="ADAL" clId="{38F62082-CE5A-43BC-A18A-AE6514DC628F}" dt="2023-04-26T08:27:49.956" v="231" actId="1076"/>
        <pc:sldMkLst>
          <pc:docMk/>
          <pc:sldMk cId="1224644208" sldId="295"/>
        </pc:sldMkLst>
        <pc:picChg chg="add mod">
          <ac:chgData name="Niu, Luyu" userId="471a887e-b510-4c9d-b541-6e363df7b1a1" providerId="ADAL" clId="{38F62082-CE5A-43BC-A18A-AE6514DC628F}" dt="2023-04-26T08:27:49.956" v="231" actId="1076"/>
          <ac:picMkLst>
            <pc:docMk/>
            <pc:sldMk cId="1224644208" sldId="295"/>
            <ac:picMk id="5" creationId="{1CA03FBB-1408-1057-5B03-8FCFF76145D2}"/>
          </ac:picMkLst>
        </pc:picChg>
      </pc:sldChg>
      <pc:sldChg chg="new del">
        <pc:chgData name="Niu, Luyu" userId="471a887e-b510-4c9d-b541-6e363df7b1a1" providerId="ADAL" clId="{38F62082-CE5A-43BC-A18A-AE6514DC628F}" dt="2023-04-26T08:27:57.709" v="238" actId="47"/>
        <pc:sldMkLst>
          <pc:docMk/>
          <pc:sldMk cId="1007704015" sldId="296"/>
        </pc:sldMkLst>
      </pc:sldChg>
      <pc:sldChg chg="addSp delSp modSp new mod setBg">
        <pc:chgData name="Niu, Luyu" userId="471a887e-b510-4c9d-b541-6e363df7b1a1" providerId="ADAL" clId="{38F62082-CE5A-43BC-A18A-AE6514DC628F}" dt="2023-04-28T12:22:13.982" v="1574" actId="1076"/>
        <pc:sldMkLst>
          <pc:docMk/>
          <pc:sldMk cId="1698435587" sldId="297"/>
        </pc:sldMkLst>
        <pc:spChg chg="add del">
          <ac:chgData name="Niu, Luyu" userId="471a887e-b510-4c9d-b541-6e363df7b1a1" providerId="ADAL" clId="{38F62082-CE5A-43BC-A18A-AE6514DC628F}" dt="2023-04-26T08:30:03.876" v="253" actId="26606"/>
          <ac:spMkLst>
            <pc:docMk/>
            <pc:sldMk cId="1698435587" sldId="297"/>
            <ac:spMk id="10" creationId="{42A4FC2C-047E-45A5-965D-8E1E3BF09BC6}"/>
          </ac:spMkLst>
        </pc:spChg>
        <pc:picChg chg="add del mod">
          <ac:chgData name="Niu, Luyu" userId="471a887e-b510-4c9d-b541-6e363df7b1a1" providerId="ADAL" clId="{38F62082-CE5A-43BC-A18A-AE6514DC628F}" dt="2023-04-26T08:29:47.125" v="244" actId="478"/>
          <ac:picMkLst>
            <pc:docMk/>
            <pc:sldMk cId="1698435587" sldId="297"/>
            <ac:picMk id="3" creationId="{59BA58FD-6EB9-8180-99CC-1DE4A6AC3E9F}"/>
          </ac:picMkLst>
        </pc:picChg>
        <pc:picChg chg="add mod">
          <ac:chgData name="Niu, Luyu" userId="471a887e-b510-4c9d-b541-6e363df7b1a1" providerId="ADAL" clId="{38F62082-CE5A-43BC-A18A-AE6514DC628F}" dt="2023-04-28T12:22:13.982" v="1574" actId="1076"/>
          <ac:picMkLst>
            <pc:docMk/>
            <pc:sldMk cId="1698435587" sldId="297"/>
            <ac:picMk id="5" creationId="{F98E605C-639F-5756-369E-A9AC3A9933B7}"/>
          </ac:picMkLst>
        </pc:picChg>
      </pc:sldChg>
      <pc:sldChg chg="addSp modSp new mod setBg">
        <pc:chgData name="Niu, Luyu" userId="471a887e-b510-4c9d-b541-6e363df7b1a1" providerId="ADAL" clId="{38F62082-CE5A-43BC-A18A-AE6514DC628F}" dt="2023-04-28T12:23:13.361" v="1609" actId="13926"/>
        <pc:sldMkLst>
          <pc:docMk/>
          <pc:sldMk cId="2644325100" sldId="298"/>
        </pc:sldMkLst>
        <pc:spChg chg="add mod">
          <ac:chgData name="Niu, Luyu" userId="471a887e-b510-4c9d-b541-6e363df7b1a1" providerId="ADAL" clId="{38F62082-CE5A-43BC-A18A-AE6514DC628F}" dt="2023-04-28T12:23:13.361" v="1609" actId="13926"/>
          <ac:spMkLst>
            <pc:docMk/>
            <pc:sldMk cId="2644325100" sldId="298"/>
            <ac:spMk id="2" creationId="{E9754561-2CBF-67BB-186F-A763B4BD9D5C}"/>
          </ac:spMkLst>
        </pc:spChg>
        <pc:picChg chg="add mod">
          <ac:chgData name="Niu, Luyu" userId="471a887e-b510-4c9d-b541-6e363df7b1a1" providerId="ADAL" clId="{38F62082-CE5A-43BC-A18A-AE6514DC628F}" dt="2023-04-26T08:30:43.448" v="256" actId="26606"/>
          <ac:picMkLst>
            <pc:docMk/>
            <pc:sldMk cId="2644325100" sldId="298"/>
            <ac:picMk id="3" creationId="{3FC0FBAB-D497-DD10-B7FA-F3F6DC11F957}"/>
          </ac:picMkLst>
        </pc:picChg>
      </pc:sldChg>
      <pc:sldChg chg="addSp modSp new mod setBg">
        <pc:chgData name="Niu, Luyu" userId="471a887e-b510-4c9d-b541-6e363df7b1a1" providerId="ADAL" clId="{38F62082-CE5A-43BC-A18A-AE6514DC628F}" dt="2023-04-26T08:32:00.119" v="260" actId="26606"/>
        <pc:sldMkLst>
          <pc:docMk/>
          <pc:sldMk cId="2391038694" sldId="299"/>
        </pc:sldMkLst>
        <pc:spChg chg="add">
          <ac:chgData name="Niu, Luyu" userId="471a887e-b510-4c9d-b541-6e363df7b1a1" providerId="ADAL" clId="{38F62082-CE5A-43BC-A18A-AE6514DC628F}" dt="2023-04-26T08:32:00.119" v="260" actId="26606"/>
          <ac:spMkLst>
            <pc:docMk/>
            <pc:sldMk cId="2391038694" sldId="299"/>
            <ac:spMk id="8" creationId="{42A4FC2C-047E-45A5-965D-8E1E3BF09BC6}"/>
          </ac:spMkLst>
        </pc:spChg>
        <pc:picChg chg="add mod">
          <ac:chgData name="Niu, Luyu" userId="471a887e-b510-4c9d-b541-6e363df7b1a1" providerId="ADAL" clId="{38F62082-CE5A-43BC-A18A-AE6514DC628F}" dt="2023-04-26T08:32:00.119" v="260" actId="26606"/>
          <ac:picMkLst>
            <pc:docMk/>
            <pc:sldMk cId="2391038694" sldId="299"/>
            <ac:picMk id="3" creationId="{1B1342BB-6B8E-6A32-4B4B-E5326BCFFBD8}"/>
          </ac:picMkLst>
        </pc:picChg>
      </pc:sldChg>
      <pc:sldChg chg="addSp modSp new mod">
        <pc:chgData name="Niu, Luyu" userId="471a887e-b510-4c9d-b541-6e363df7b1a1" providerId="ADAL" clId="{38F62082-CE5A-43BC-A18A-AE6514DC628F}" dt="2023-04-26T08:32:28.873" v="264" actId="1076"/>
        <pc:sldMkLst>
          <pc:docMk/>
          <pc:sldMk cId="406510557" sldId="300"/>
        </pc:sldMkLst>
        <pc:picChg chg="add mod">
          <ac:chgData name="Niu, Luyu" userId="471a887e-b510-4c9d-b541-6e363df7b1a1" providerId="ADAL" clId="{38F62082-CE5A-43BC-A18A-AE6514DC628F}" dt="2023-04-26T08:32:28.873" v="264" actId="1076"/>
          <ac:picMkLst>
            <pc:docMk/>
            <pc:sldMk cId="406510557" sldId="300"/>
            <ac:picMk id="3" creationId="{1C62CE5F-1E65-460A-4564-619171F47354}"/>
          </ac:picMkLst>
        </pc:picChg>
      </pc:sldChg>
      <pc:sldChg chg="addSp modSp new mod setBg">
        <pc:chgData name="Niu, Luyu" userId="471a887e-b510-4c9d-b541-6e363df7b1a1" providerId="ADAL" clId="{38F62082-CE5A-43BC-A18A-AE6514DC628F}" dt="2023-04-26T08:32:48.097" v="267" actId="26606"/>
        <pc:sldMkLst>
          <pc:docMk/>
          <pc:sldMk cId="3453450114" sldId="301"/>
        </pc:sldMkLst>
        <pc:spChg chg="add">
          <ac:chgData name="Niu, Luyu" userId="471a887e-b510-4c9d-b541-6e363df7b1a1" providerId="ADAL" clId="{38F62082-CE5A-43BC-A18A-AE6514DC628F}" dt="2023-04-26T08:32:48.097" v="267" actId="26606"/>
          <ac:spMkLst>
            <pc:docMk/>
            <pc:sldMk cId="3453450114" sldId="301"/>
            <ac:spMk id="8" creationId="{42A4FC2C-047E-45A5-965D-8E1E3BF09BC6}"/>
          </ac:spMkLst>
        </pc:spChg>
        <pc:picChg chg="add mod">
          <ac:chgData name="Niu, Luyu" userId="471a887e-b510-4c9d-b541-6e363df7b1a1" providerId="ADAL" clId="{38F62082-CE5A-43BC-A18A-AE6514DC628F}" dt="2023-04-26T08:32:48.097" v="267" actId="26606"/>
          <ac:picMkLst>
            <pc:docMk/>
            <pc:sldMk cId="3453450114" sldId="301"/>
            <ac:picMk id="3" creationId="{78367455-3658-4E6A-82EB-0886179709C5}"/>
          </ac:picMkLst>
        </pc:picChg>
      </pc:sldChg>
      <pc:sldChg chg="addSp delSp modSp new mod setBg">
        <pc:chgData name="Niu, Luyu" userId="471a887e-b510-4c9d-b541-6e363df7b1a1" providerId="ADAL" clId="{38F62082-CE5A-43BC-A18A-AE6514DC628F}" dt="2023-04-26T08:34:01.200" v="281" actId="14100"/>
        <pc:sldMkLst>
          <pc:docMk/>
          <pc:sldMk cId="3306354651" sldId="302"/>
        </pc:sldMkLst>
        <pc:spChg chg="add del">
          <ac:chgData name="Niu, Luyu" userId="471a887e-b510-4c9d-b541-6e363df7b1a1" providerId="ADAL" clId="{38F62082-CE5A-43BC-A18A-AE6514DC628F}" dt="2023-04-26T08:33:41.843" v="272" actId="26606"/>
          <ac:spMkLst>
            <pc:docMk/>
            <pc:sldMk cId="3306354651" sldId="302"/>
            <ac:spMk id="8" creationId="{42A4FC2C-047E-45A5-965D-8E1E3BF09BC6}"/>
          </ac:spMkLst>
        </pc:spChg>
        <pc:picChg chg="add mod modCrop">
          <ac:chgData name="Niu, Luyu" userId="471a887e-b510-4c9d-b541-6e363df7b1a1" providerId="ADAL" clId="{38F62082-CE5A-43BC-A18A-AE6514DC628F}" dt="2023-04-26T08:34:01.200" v="281" actId="14100"/>
          <ac:picMkLst>
            <pc:docMk/>
            <pc:sldMk cId="3306354651" sldId="302"/>
            <ac:picMk id="3" creationId="{F38EE3ED-CBE9-08A5-F562-48D3F93A5907}"/>
          </ac:picMkLst>
        </pc:picChg>
      </pc:sldChg>
      <pc:sldChg chg="addSp modSp new mod">
        <pc:chgData name="Niu, Luyu" userId="471a887e-b510-4c9d-b541-6e363df7b1a1" providerId="ADAL" clId="{38F62082-CE5A-43BC-A18A-AE6514DC628F}" dt="2023-04-26T08:34:40.872" v="290" actId="1076"/>
        <pc:sldMkLst>
          <pc:docMk/>
          <pc:sldMk cId="1186069675" sldId="303"/>
        </pc:sldMkLst>
        <pc:picChg chg="add mod">
          <ac:chgData name="Niu, Luyu" userId="471a887e-b510-4c9d-b541-6e363df7b1a1" providerId="ADAL" clId="{38F62082-CE5A-43BC-A18A-AE6514DC628F}" dt="2023-04-26T08:34:40.872" v="290" actId="1076"/>
          <ac:picMkLst>
            <pc:docMk/>
            <pc:sldMk cId="1186069675" sldId="303"/>
            <ac:picMk id="3" creationId="{24087E0F-DA68-D2EB-CC44-7349E7B25674}"/>
          </ac:picMkLst>
        </pc:picChg>
      </pc:sldChg>
      <pc:sldChg chg="addSp modSp new mod">
        <pc:chgData name="Niu, Luyu" userId="471a887e-b510-4c9d-b541-6e363df7b1a1" providerId="ADAL" clId="{38F62082-CE5A-43BC-A18A-AE6514DC628F}" dt="2023-04-26T08:35:08.160" v="294" actId="1076"/>
        <pc:sldMkLst>
          <pc:docMk/>
          <pc:sldMk cId="3203306130" sldId="304"/>
        </pc:sldMkLst>
        <pc:picChg chg="add mod">
          <ac:chgData name="Niu, Luyu" userId="471a887e-b510-4c9d-b541-6e363df7b1a1" providerId="ADAL" clId="{38F62082-CE5A-43BC-A18A-AE6514DC628F}" dt="2023-04-26T08:35:08.160" v="294" actId="1076"/>
          <ac:picMkLst>
            <pc:docMk/>
            <pc:sldMk cId="3203306130" sldId="304"/>
            <ac:picMk id="3" creationId="{A3B9FB28-A996-C20B-4B40-FE9E05D0FB26}"/>
          </ac:picMkLst>
        </pc:picChg>
      </pc:sldChg>
      <pc:sldChg chg="addSp modSp new mod">
        <pc:chgData name="Niu, Luyu" userId="471a887e-b510-4c9d-b541-6e363df7b1a1" providerId="ADAL" clId="{38F62082-CE5A-43BC-A18A-AE6514DC628F}" dt="2023-04-26T08:35:24.815" v="299" actId="14100"/>
        <pc:sldMkLst>
          <pc:docMk/>
          <pc:sldMk cId="1117357607" sldId="305"/>
        </pc:sldMkLst>
        <pc:picChg chg="add mod">
          <ac:chgData name="Niu, Luyu" userId="471a887e-b510-4c9d-b541-6e363df7b1a1" providerId="ADAL" clId="{38F62082-CE5A-43BC-A18A-AE6514DC628F}" dt="2023-04-26T08:35:24.815" v="299" actId="14100"/>
          <ac:picMkLst>
            <pc:docMk/>
            <pc:sldMk cId="1117357607" sldId="305"/>
            <ac:picMk id="3" creationId="{65644D6D-251A-C2B1-9F61-F96C671BF088}"/>
          </ac:picMkLst>
        </pc:picChg>
      </pc:sldChg>
      <pc:sldChg chg="addSp modSp new mod">
        <pc:chgData name="Niu, Luyu" userId="471a887e-b510-4c9d-b541-6e363df7b1a1" providerId="ADAL" clId="{38F62082-CE5A-43BC-A18A-AE6514DC628F}" dt="2023-04-26T08:36:10.462" v="303" actId="1076"/>
        <pc:sldMkLst>
          <pc:docMk/>
          <pc:sldMk cId="2549194270" sldId="306"/>
        </pc:sldMkLst>
        <pc:picChg chg="add mod">
          <ac:chgData name="Niu, Luyu" userId="471a887e-b510-4c9d-b541-6e363df7b1a1" providerId="ADAL" clId="{38F62082-CE5A-43BC-A18A-AE6514DC628F}" dt="2023-04-26T08:36:10.462" v="303" actId="1076"/>
          <ac:picMkLst>
            <pc:docMk/>
            <pc:sldMk cId="2549194270" sldId="306"/>
            <ac:picMk id="3" creationId="{C20467E1-F03B-2A27-B7FC-759C295474E7}"/>
          </ac:picMkLst>
        </pc:picChg>
      </pc:sldChg>
      <pc:sldChg chg="addSp delSp modSp new mod setBg">
        <pc:chgData name="Niu, Luyu" userId="471a887e-b510-4c9d-b541-6e363df7b1a1" providerId="ADAL" clId="{38F62082-CE5A-43BC-A18A-AE6514DC628F}" dt="2023-04-26T08:37:05.370" v="311" actId="26606"/>
        <pc:sldMkLst>
          <pc:docMk/>
          <pc:sldMk cId="2583603211" sldId="307"/>
        </pc:sldMkLst>
        <pc:spChg chg="add del">
          <ac:chgData name="Niu, Luyu" userId="471a887e-b510-4c9d-b541-6e363df7b1a1" providerId="ADAL" clId="{38F62082-CE5A-43BC-A18A-AE6514DC628F}" dt="2023-04-26T08:37:05.369" v="310" actId="26606"/>
          <ac:spMkLst>
            <pc:docMk/>
            <pc:sldMk cId="2583603211" sldId="307"/>
            <ac:spMk id="8" creationId="{16B067B1-F4E5-4FDF-813D-C9E872E80075}"/>
          </ac:spMkLst>
        </pc:spChg>
        <pc:picChg chg="add mod">
          <ac:chgData name="Niu, Luyu" userId="471a887e-b510-4c9d-b541-6e363df7b1a1" providerId="ADAL" clId="{38F62082-CE5A-43BC-A18A-AE6514DC628F}" dt="2023-04-26T08:37:05.370" v="311" actId="26606"/>
          <ac:picMkLst>
            <pc:docMk/>
            <pc:sldMk cId="2583603211" sldId="307"/>
            <ac:picMk id="3" creationId="{E9C304D4-8187-4491-DB06-771030B3043D}"/>
          </ac:picMkLst>
        </pc:picChg>
      </pc:sldChg>
      <pc:sldChg chg="addSp modSp new mod setBg">
        <pc:chgData name="Niu, Luyu" userId="471a887e-b510-4c9d-b541-6e363df7b1a1" providerId="ADAL" clId="{38F62082-CE5A-43BC-A18A-AE6514DC628F}" dt="2023-04-26T08:37:45.766" v="315" actId="26606"/>
        <pc:sldMkLst>
          <pc:docMk/>
          <pc:sldMk cId="3328650915" sldId="308"/>
        </pc:sldMkLst>
        <pc:spChg chg="add">
          <ac:chgData name="Niu, Luyu" userId="471a887e-b510-4c9d-b541-6e363df7b1a1" providerId="ADAL" clId="{38F62082-CE5A-43BC-A18A-AE6514DC628F}" dt="2023-04-26T08:37:45.766" v="315" actId="26606"/>
          <ac:spMkLst>
            <pc:docMk/>
            <pc:sldMk cId="3328650915" sldId="308"/>
            <ac:spMk id="8" creationId="{F3060C83-F051-4F0E-ABAD-AA0DFC48B218}"/>
          </ac:spMkLst>
        </pc:spChg>
        <pc:spChg chg="add">
          <ac:chgData name="Niu, Luyu" userId="471a887e-b510-4c9d-b541-6e363df7b1a1" providerId="ADAL" clId="{38F62082-CE5A-43BC-A18A-AE6514DC628F}" dt="2023-04-26T08:37:45.766" v="315" actId="26606"/>
          <ac:spMkLst>
            <pc:docMk/>
            <pc:sldMk cId="3328650915" sldId="308"/>
            <ac:spMk id="10" creationId="{83C98ABE-055B-441F-B07E-44F97F083C39}"/>
          </ac:spMkLst>
        </pc:spChg>
        <pc:spChg chg="add">
          <ac:chgData name="Niu, Luyu" userId="471a887e-b510-4c9d-b541-6e363df7b1a1" providerId="ADAL" clId="{38F62082-CE5A-43BC-A18A-AE6514DC628F}" dt="2023-04-26T08:37:45.766" v="315" actId="26606"/>
          <ac:spMkLst>
            <pc:docMk/>
            <pc:sldMk cId="3328650915" sldId="308"/>
            <ac:spMk id="12" creationId="{29FDB030-9B49-4CED-8CCD-4D99382388AC}"/>
          </ac:spMkLst>
        </pc:spChg>
        <pc:spChg chg="add">
          <ac:chgData name="Niu, Luyu" userId="471a887e-b510-4c9d-b541-6e363df7b1a1" providerId="ADAL" clId="{38F62082-CE5A-43BC-A18A-AE6514DC628F}" dt="2023-04-26T08:37:45.766" v="315" actId="26606"/>
          <ac:spMkLst>
            <pc:docMk/>
            <pc:sldMk cId="3328650915" sldId="308"/>
            <ac:spMk id="14" creationId="{3783CA14-24A1-485C-8B30-D6A5D87987AD}"/>
          </ac:spMkLst>
        </pc:spChg>
        <pc:spChg chg="add">
          <ac:chgData name="Niu, Luyu" userId="471a887e-b510-4c9d-b541-6e363df7b1a1" providerId="ADAL" clId="{38F62082-CE5A-43BC-A18A-AE6514DC628F}" dt="2023-04-26T08:37:45.766" v="315" actId="26606"/>
          <ac:spMkLst>
            <pc:docMk/>
            <pc:sldMk cId="3328650915" sldId="308"/>
            <ac:spMk id="16" creationId="{9A97C86A-04D6-40F7-AE84-31AB43E6A846}"/>
          </ac:spMkLst>
        </pc:spChg>
        <pc:spChg chg="add">
          <ac:chgData name="Niu, Luyu" userId="471a887e-b510-4c9d-b541-6e363df7b1a1" providerId="ADAL" clId="{38F62082-CE5A-43BC-A18A-AE6514DC628F}" dt="2023-04-26T08:37:45.766" v="315" actId="26606"/>
          <ac:spMkLst>
            <pc:docMk/>
            <pc:sldMk cId="3328650915" sldId="308"/>
            <ac:spMk id="18" creationId="{FF9F2414-84E8-453E-B1F3-389FDE8192D9}"/>
          </ac:spMkLst>
        </pc:spChg>
        <pc:spChg chg="add">
          <ac:chgData name="Niu, Luyu" userId="471a887e-b510-4c9d-b541-6e363df7b1a1" providerId="ADAL" clId="{38F62082-CE5A-43BC-A18A-AE6514DC628F}" dt="2023-04-26T08:37:45.766" v="315" actId="26606"/>
          <ac:spMkLst>
            <pc:docMk/>
            <pc:sldMk cId="3328650915" sldId="308"/>
            <ac:spMk id="20" creationId="{3ECA69A1-7536-43AC-85EF-C7106179F5ED}"/>
          </ac:spMkLst>
        </pc:spChg>
        <pc:picChg chg="add mod">
          <ac:chgData name="Niu, Luyu" userId="471a887e-b510-4c9d-b541-6e363df7b1a1" providerId="ADAL" clId="{38F62082-CE5A-43BC-A18A-AE6514DC628F}" dt="2023-04-26T08:37:45.766" v="315" actId="26606"/>
          <ac:picMkLst>
            <pc:docMk/>
            <pc:sldMk cId="3328650915" sldId="308"/>
            <ac:picMk id="3" creationId="{C4C434BA-27CA-FD4D-05B7-89A77489F1F6}"/>
          </ac:picMkLst>
        </pc:picChg>
      </pc:sldChg>
      <pc:sldChg chg="addSp delSp modSp new mod setBg">
        <pc:chgData name="Niu, Luyu" userId="471a887e-b510-4c9d-b541-6e363df7b1a1" providerId="ADAL" clId="{38F62082-CE5A-43BC-A18A-AE6514DC628F}" dt="2023-04-26T08:38:31.927" v="337" actId="26606"/>
        <pc:sldMkLst>
          <pc:docMk/>
          <pc:sldMk cId="1278528748" sldId="309"/>
        </pc:sldMkLst>
        <pc:spChg chg="add">
          <ac:chgData name="Niu, Luyu" userId="471a887e-b510-4c9d-b541-6e363df7b1a1" providerId="ADAL" clId="{38F62082-CE5A-43BC-A18A-AE6514DC628F}" dt="2023-04-26T08:38:31.927" v="337" actId="26606"/>
          <ac:spMkLst>
            <pc:docMk/>
            <pc:sldMk cId="1278528748" sldId="309"/>
            <ac:spMk id="5" creationId="{F3060C83-F051-4F0E-ABAD-AA0DFC48B218}"/>
          </ac:spMkLst>
        </pc:spChg>
        <pc:spChg chg="add">
          <ac:chgData name="Niu, Luyu" userId="471a887e-b510-4c9d-b541-6e363df7b1a1" providerId="ADAL" clId="{38F62082-CE5A-43BC-A18A-AE6514DC628F}" dt="2023-04-26T08:38:31.927" v="337" actId="26606"/>
          <ac:spMkLst>
            <pc:docMk/>
            <pc:sldMk cId="1278528748" sldId="309"/>
            <ac:spMk id="6" creationId="{83C98ABE-055B-441F-B07E-44F97F083C39}"/>
          </ac:spMkLst>
        </pc:spChg>
        <pc:spChg chg="add">
          <ac:chgData name="Niu, Luyu" userId="471a887e-b510-4c9d-b541-6e363df7b1a1" providerId="ADAL" clId="{38F62082-CE5A-43BC-A18A-AE6514DC628F}" dt="2023-04-26T08:38:31.927" v="337" actId="26606"/>
          <ac:spMkLst>
            <pc:docMk/>
            <pc:sldMk cId="1278528748" sldId="309"/>
            <ac:spMk id="7" creationId="{29FDB030-9B49-4CED-8CCD-4D99382388AC}"/>
          </ac:spMkLst>
        </pc:spChg>
        <pc:spChg chg="add del">
          <ac:chgData name="Niu, Luyu" userId="471a887e-b510-4c9d-b541-6e363df7b1a1" providerId="ADAL" clId="{38F62082-CE5A-43BC-A18A-AE6514DC628F}" dt="2023-04-26T08:38:25.785" v="328" actId="26606"/>
          <ac:spMkLst>
            <pc:docMk/>
            <pc:sldMk cId="1278528748" sldId="309"/>
            <ac:spMk id="8" creationId="{F3060C83-F051-4F0E-ABAD-AA0DFC48B218}"/>
          </ac:spMkLst>
        </pc:spChg>
        <pc:spChg chg="add">
          <ac:chgData name="Niu, Luyu" userId="471a887e-b510-4c9d-b541-6e363df7b1a1" providerId="ADAL" clId="{38F62082-CE5A-43BC-A18A-AE6514DC628F}" dt="2023-04-26T08:38:31.927" v="337" actId="26606"/>
          <ac:spMkLst>
            <pc:docMk/>
            <pc:sldMk cId="1278528748" sldId="309"/>
            <ac:spMk id="9" creationId="{3783CA14-24A1-485C-8B30-D6A5D87987AD}"/>
          </ac:spMkLst>
        </pc:spChg>
        <pc:spChg chg="add del">
          <ac:chgData name="Niu, Luyu" userId="471a887e-b510-4c9d-b541-6e363df7b1a1" providerId="ADAL" clId="{38F62082-CE5A-43BC-A18A-AE6514DC628F}" dt="2023-04-26T08:38:25.785" v="328" actId="26606"/>
          <ac:spMkLst>
            <pc:docMk/>
            <pc:sldMk cId="1278528748" sldId="309"/>
            <ac:spMk id="10" creationId="{83C98ABE-055B-441F-B07E-44F97F083C39}"/>
          </ac:spMkLst>
        </pc:spChg>
        <pc:spChg chg="add">
          <ac:chgData name="Niu, Luyu" userId="471a887e-b510-4c9d-b541-6e363df7b1a1" providerId="ADAL" clId="{38F62082-CE5A-43BC-A18A-AE6514DC628F}" dt="2023-04-26T08:38:31.927" v="337" actId="26606"/>
          <ac:spMkLst>
            <pc:docMk/>
            <pc:sldMk cId="1278528748" sldId="309"/>
            <ac:spMk id="11" creationId="{9A97C86A-04D6-40F7-AE84-31AB43E6A846}"/>
          </ac:spMkLst>
        </pc:spChg>
        <pc:spChg chg="add del">
          <ac:chgData name="Niu, Luyu" userId="471a887e-b510-4c9d-b541-6e363df7b1a1" providerId="ADAL" clId="{38F62082-CE5A-43BC-A18A-AE6514DC628F}" dt="2023-04-26T08:38:25.785" v="328" actId="26606"/>
          <ac:spMkLst>
            <pc:docMk/>
            <pc:sldMk cId="1278528748" sldId="309"/>
            <ac:spMk id="12" creationId="{29FDB030-9B49-4CED-8CCD-4D99382388AC}"/>
          </ac:spMkLst>
        </pc:spChg>
        <pc:spChg chg="add">
          <ac:chgData name="Niu, Luyu" userId="471a887e-b510-4c9d-b541-6e363df7b1a1" providerId="ADAL" clId="{38F62082-CE5A-43BC-A18A-AE6514DC628F}" dt="2023-04-26T08:38:31.927" v="337" actId="26606"/>
          <ac:spMkLst>
            <pc:docMk/>
            <pc:sldMk cId="1278528748" sldId="309"/>
            <ac:spMk id="13" creationId="{FF9F2414-84E8-453E-B1F3-389FDE8192D9}"/>
          </ac:spMkLst>
        </pc:spChg>
        <pc:spChg chg="add del">
          <ac:chgData name="Niu, Luyu" userId="471a887e-b510-4c9d-b541-6e363df7b1a1" providerId="ADAL" clId="{38F62082-CE5A-43BC-A18A-AE6514DC628F}" dt="2023-04-26T08:38:25.785" v="328" actId="26606"/>
          <ac:spMkLst>
            <pc:docMk/>
            <pc:sldMk cId="1278528748" sldId="309"/>
            <ac:spMk id="14" creationId="{3783CA14-24A1-485C-8B30-D6A5D87987AD}"/>
          </ac:spMkLst>
        </pc:spChg>
        <pc:spChg chg="add">
          <ac:chgData name="Niu, Luyu" userId="471a887e-b510-4c9d-b541-6e363df7b1a1" providerId="ADAL" clId="{38F62082-CE5A-43BC-A18A-AE6514DC628F}" dt="2023-04-26T08:38:31.927" v="337" actId="26606"/>
          <ac:spMkLst>
            <pc:docMk/>
            <pc:sldMk cId="1278528748" sldId="309"/>
            <ac:spMk id="15" creationId="{3ECA69A1-7536-43AC-85EF-C7106179F5ED}"/>
          </ac:spMkLst>
        </pc:spChg>
        <pc:spChg chg="add del">
          <ac:chgData name="Niu, Luyu" userId="471a887e-b510-4c9d-b541-6e363df7b1a1" providerId="ADAL" clId="{38F62082-CE5A-43BC-A18A-AE6514DC628F}" dt="2023-04-26T08:38:25.785" v="328" actId="26606"/>
          <ac:spMkLst>
            <pc:docMk/>
            <pc:sldMk cId="1278528748" sldId="309"/>
            <ac:spMk id="16" creationId="{9A97C86A-04D6-40F7-AE84-31AB43E6A846}"/>
          </ac:spMkLst>
        </pc:spChg>
        <pc:spChg chg="add del">
          <ac:chgData name="Niu, Luyu" userId="471a887e-b510-4c9d-b541-6e363df7b1a1" providerId="ADAL" clId="{38F62082-CE5A-43BC-A18A-AE6514DC628F}" dt="2023-04-26T08:38:25.785" v="328" actId="26606"/>
          <ac:spMkLst>
            <pc:docMk/>
            <pc:sldMk cId="1278528748" sldId="309"/>
            <ac:spMk id="18" creationId="{FF9F2414-84E8-453E-B1F3-389FDE8192D9}"/>
          </ac:spMkLst>
        </pc:spChg>
        <pc:spChg chg="add del">
          <ac:chgData name="Niu, Luyu" userId="471a887e-b510-4c9d-b541-6e363df7b1a1" providerId="ADAL" clId="{38F62082-CE5A-43BC-A18A-AE6514DC628F}" dt="2023-04-26T08:38:25.785" v="328" actId="26606"/>
          <ac:spMkLst>
            <pc:docMk/>
            <pc:sldMk cId="1278528748" sldId="309"/>
            <ac:spMk id="20" creationId="{3ECA69A1-7536-43AC-85EF-C7106179F5ED}"/>
          </ac:spMkLst>
        </pc:spChg>
        <pc:spChg chg="add del">
          <ac:chgData name="Niu, Luyu" userId="471a887e-b510-4c9d-b541-6e363df7b1a1" providerId="ADAL" clId="{38F62082-CE5A-43BC-A18A-AE6514DC628F}" dt="2023-04-26T08:38:28.265" v="330" actId="26606"/>
          <ac:spMkLst>
            <pc:docMk/>
            <pc:sldMk cId="1278528748" sldId="309"/>
            <ac:spMk id="22" creationId="{32BC26D8-82FB-445E-AA49-62A77D7C1EE0}"/>
          </ac:spMkLst>
        </pc:spChg>
        <pc:spChg chg="add del">
          <ac:chgData name="Niu, Luyu" userId="471a887e-b510-4c9d-b541-6e363df7b1a1" providerId="ADAL" clId="{38F62082-CE5A-43BC-A18A-AE6514DC628F}" dt="2023-04-26T08:38:28.265" v="330" actId="26606"/>
          <ac:spMkLst>
            <pc:docMk/>
            <pc:sldMk cId="1278528748" sldId="309"/>
            <ac:spMk id="23" creationId="{CB44330D-EA18-4254-AA95-EB49948539B8}"/>
          </ac:spMkLst>
        </pc:spChg>
        <pc:spChg chg="add del">
          <ac:chgData name="Niu, Luyu" userId="471a887e-b510-4c9d-b541-6e363df7b1a1" providerId="ADAL" clId="{38F62082-CE5A-43BC-A18A-AE6514DC628F}" dt="2023-04-26T08:38:29.679" v="332" actId="26606"/>
          <ac:spMkLst>
            <pc:docMk/>
            <pc:sldMk cId="1278528748" sldId="309"/>
            <ac:spMk id="25" creationId="{AB8C311F-7253-4AED-9701-7FC0708C41C7}"/>
          </ac:spMkLst>
        </pc:spChg>
        <pc:spChg chg="add del">
          <ac:chgData name="Niu, Luyu" userId="471a887e-b510-4c9d-b541-6e363df7b1a1" providerId="ADAL" clId="{38F62082-CE5A-43BC-A18A-AE6514DC628F}" dt="2023-04-26T08:38:29.679" v="332" actId="26606"/>
          <ac:spMkLst>
            <pc:docMk/>
            <pc:sldMk cId="1278528748" sldId="309"/>
            <ac:spMk id="26" creationId="{E2384209-CB15-4CDF-9D31-C44FD9A3F20D}"/>
          </ac:spMkLst>
        </pc:spChg>
        <pc:spChg chg="add del">
          <ac:chgData name="Niu, Luyu" userId="471a887e-b510-4c9d-b541-6e363df7b1a1" providerId="ADAL" clId="{38F62082-CE5A-43BC-A18A-AE6514DC628F}" dt="2023-04-26T08:38:29.679" v="332" actId="26606"/>
          <ac:spMkLst>
            <pc:docMk/>
            <pc:sldMk cId="1278528748" sldId="309"/>
            <ac:spMk id="27" creationId="{2633B3B5-CC90-43F0-8714-D31D1F3F0209}"/>
          </ac:spMkLst>
        </pc:spChg>
        <pc:spChg chg="add del">
          <ac:chgData name="Niu, Luyu" userId="471a887e-b510-4c9d-b541-6e363df7b1a1" providerId="ADAL" clId="{38F62082-CE5A-43BC-A18A-AE6514DC628F}" dt="2023-04-26T08:38:29.679" v="332" actId="26606"/>
          <ac:spMkLst>
            <pc:docMk/>
            <pc:sldMk cId="1278528748" sldId="309"/>
            <ac:spMk id="28" creationId="{A8D57A06-A426-446D-B02C-A2DC6B62E45E}"/>
          </ac:spMkLst>
        </pc:spChg>
        <pc:spChg chg="add del">
          <ac:chgData name="Niu, Luyu" userId="471a887e-b510-4c9d-b541-6e363df7b1a1" providerId="ADAL" clId="{38F62082-CE5A-43BC-A18A-AE6514DC628F}" dt="2023-04-26T08:38:31.360" v="334" actId="26606"/>
          <ac:spMkLst>
            <pc:docMk/>
            <pc:sldMk cId="1278528748" sldId="309"/>
            <ac:spMk id="30" creationId="{F3060C83-F051-4F0E-ABAD-AA0DFC48B218}"/>
          </ac:spMkLst>
        </pc:spChg>
        <pc:spChg chg="add del">
          <ac:chgData name="Niu, Luyu" userId="471a887e-b510-4c9d-b541-6e363df7b1a1" providerId="ADAL" clId="{38F62082-CE5A-43BC-A18A-AE6514DC628F}" dt="2023-04-26T08:38:31.360" v="334" actId="26606"/>
          <ac:spMkLst>
            <pc:docMk/>
            <pc:sldMk cId="1278528748" sldId="309"/>
            <ac:spMk id="31" creationId="{83C98ABE-055B-441F-B07E-44F97F083C39}"/>
          </ac:spMkLst>
        </pc:spChg>
        <pc:spChg chg="add del">
          <ac:chgData name="Niu, Luyu" userId="471a887e-b510-4c9d-b541-6e363df7b1a1" providerId="ADAL" clId="{38F62082-CE5A-43BC-A18A-AE6514DC628F}" dt="2023-04-26T08:38:31.360" v="334" actId="26606"/>
          <ac:spMkLst>
            <pc:docMk/>
            <pc:sldMk cId="1278528748" sldId="309"/>
            <ac:spMk id="32" creationId="{29FDB030-9B49-4CED-8CCD-4D99382388AC}"/>
          </ac:spMkLst>
        </pc:spChg>
        <pc:spChg chg="add del">
          <ac:chgData name="Niu, Luyu" userId="471a887e-b510-4c9d-b541-6e363df7b1a1" providerId="ADAL" clId="{38F62082-CE5A-43BC-A18A-AE6514DC628F}" dt="2023-04-26T08:38:31.360" v="334" actId="26606"/>
          <ac:spMkLst>
            <pc:docMk/>
            <pc:sldMk cId="1278528748" sldId="309"/>
            <ac:spMk id="33" creationId="{3783CA14-24A1-485C-8B30-D6A5D87987AD}"/>
          </ac:spMkLst>
        </pc:spChg>
        <pc:spChg chg="add del">
          <ac:chgData name="Niu, Luyu" userId="471a887e-b510-4c9d-b541-6e363df7b1a1" providerId="ADAL" clId="{38F62082-CE5A-43BC-A18A-AE6514DC628F}" dt="2023-04-26T08:38:31.360" v="334" actId="26606"/>
          <ac:spMkLst>
            <pc:docMk/>
            <pc:sldMk cId="1278528748" sldId="309"/>
            <ac:spMk id="34" creationId="{9A97C86A-04D6-40F7-AE84-31AB43E6A846}"/>
          </ac:spMkLst>
        </pc:spChg>
        <pc:spChg chg="add del">
          <ac:chgData name="Niu, Luyu" userId="471a887e-b510-4c9d-b541-6e363df7b1a1" providerId="ADAL" clId="{38F62082-CE5A-43BC-A18A-AE6514DC628F}" dt="2023-04-26T08:38:31.360" v="334" actId="26606"/>
          <ac:spMkLst>
            <pc:docMk/>
            <pc:sldMk cId="1278528748" sldId="309"/>
            <ac:spMk id="35" creationId="{FF9F2414-84E8-453E-B1F3-389FDE8192D9}"/>
          </ac:spMkLst>
        </pc:spChg>
        <pc:spChg chg="add del">
          <ac:chgData name="Niu, Luyu" userId="471a887e-b510-4c9d-b541-6e363df7b1a1" providerId="ADAL" clId="{38F62082-CE5A-43BC-A18A-AE6514DC628F}" dt="2023-04-26T08:38:31.360" v="334" actId="26606"/>
          <ac:spMkLst>
            <pc:docMk/>
            <pc:sldMk cId="1278528748" sldId="309"/>
            <ac:spMk id="36" creationId="{3ECA69A1-7536-43AC-85EF-C7106179F5ED}"/>
          </ac:spMkLst>
        </pc:spChg>
        <pc:picChg chg="add mod">
          <ac:chgData name="Niu, Luyu" userId="471a887e-b510-4c9d-b541-6e363df7b1a1" providerId="ADAL" clId="{38F62082-CE5A-43BC-A18A-AE6514DC628F}" dt="2023-04-26T08:38:31.927" v="337" actId="26606"/>
          <ac:picMkLst>
            <pc:docMk/>
            <pc:sldMk cId="1278528748" sldId="309"/>
            <ac:picMk id="3" creationId="{34A75615-69A4-9144-98B2-0AA3FF23FBD8}"/>
          </ac:picMkLst>
        </pc:picChg>
      </pc:sldChg>
      <pc:sldChg chg="addSp modSp new mod setBg">
        <pc:chgData name="Niu, Luyu" userId="471a887e-b510-4c9d-b541-6e363df7b1a1" providerId="ADAL" clId="{38F62082-CE5A-43BC-A18A-AE6514DC628F}" dt="2023-04-26T08:38:46.774" v="339" actId="26606"/>
        <pc:sldMkLst>
          <pc:docMk/>
          <pc:sldMk cId="405255213" sldId="310"/>
        </pc:sldMkLst>
        <pc:spChg chg="add">
          <ac:chgData name="Niu, Luyu" userId="471a887e-b510-4c9d-b541-6e363df7b1a1" providerId="ADAL" clId="{38F62082-CE5A-43BC-A18A-AE6514DC628F}" dt="2023-04-26T08:38:46.774" v="339" actId="26606"/>
          <ac:spMkLst>
            <pc:docMk/>
            <pc:sldMk cId="405255213" sldId="310"/>
            <ac:spMk id="8" creationId="{F3060C83-F051-4F0E-ABAD-AA0DFC48B218}"/>
          </ac:spMkLst>
        </pc:spChg>
        <pc:spChg chg="add">
          <ac:chgData name="Niu, Luyu" userId="471a887e-b510-4c9d-b541-6e363df7b1a1" providerId="ADAL" clId="{38F62082-CE5A-43BC-A18A-AE6514DC628F}" dt="2023-04-26T08:38:46.774" v="339" actId="26606"/>
          <ac:spMkLst>
            <pc:docMk/>
            <pc:sldMk cId="405255213" sldId="310"/>
            <ac:spMk id="10" creationId="{83C98ABE-055B-441F-B07E-44F97F083C39}"/>
          </ac:spMkLst>
        </pc:spChg>
        <pc:spChg chg="add">
          <ac:chgData name="Niu, Luyu" userId="471a887e-b510-4c9d-b541-6e363df7b1a1" providerId="ADAL" clId="{38F62082-CE5A-43BC-A18A-AE6514DC628F}" dt="2023-04-26T08:38:46.774" v="339" actId="26606"/>
          <ac:spMkLst>
            <pc:docMk/>
            <pc:sldMk cId="405255213" sldId="310"/>
            <ac:spMk id="12" creationId="{29FDB030-9B49-4CED-8CCD-4D99382388AC}"/>
          </ac:spMkLst>
        </pc:spChg>
        <pc:spChg chg="add">
          <ac:chgData name="Niu, Luyu" userId="471a887e-b510-4c9d-b541-6e363df7b1a1" providerId="ADAL" clId="{38F62082-CE5A-43BC-A18A-AE6514DC628F}" dt="2023-04-26T08:38:46.774" v="339" actId="26606"/>
          <ac:spMkLst>
            <pc:docMk/>
            <pc:sldMk cId="405255213" sldId="310"/>
            <ac:spMk id="14" creationId="{3783CA14-24A1-485C-8B30-D6A5D87987AD}"/>
          </ac:spMkLst>
        </pc:spChg>
        <pc:spChg chg="add">
          <ac:chgData name="Niu, Luyu" userId="471a887e-b510-4c9d-b541-6e363df7b1a1" providerId="ADAL" clId="{38F62082-CE5A-43BC-A18A-AE6514DC628F}" dt="2023-04-26T08:38:46.774" v="339" actId="26606"/>
          <ac:spMkLst>
            <pc:docMk/>
            <pc:sldMk cId="405255213" sldId="310"/>
            <ac:spMk id="16" creationId="{9A97C86A-04D6-40F7-AE84-31AB43E6A846}"/>
          </ac:spMkLst>
        </pc:spChg>
        <pc:spChg chg="add">
          <ac:chgData name="Niu, Luyu" userId="471a887e-b510-4c9d-b541-6e363df7b1a1" providerId="ADAL" clId="{38F62082-CE5A-43BC-A18A-AE6514DC628F}" dt="2023-04-26T08:38:46.774" v="339" actId="26606"/>
          <ac:spMkLst>
            <pc:docMk/>
            <pc:sldMk cId="405255213" sldId="310"/>
            <ac:spMk id="18" creationId="{FF9F2414-84E8-453E-B1F3-389FDE8192D9}"/>
          </ac:spMkLst>
        </pc:spChg>
        <pc:spChg chg="add">
          <ac:chgData name="Niu, Luyu" userId="471a887e-b510-4c9d-b541-6e363df7b1a1" providerId="ADAL" clId="{38F62082-CE5A-43BC-A18A-AE6514DC628F}" dt="2023-04-26T08:38:46.774" v="339" actId="26606"/>
          <ac:spMkLst>
            <pc:docMk/>
            <pc:sldMk cId="405255213" sldId="310"/>
            <ac:spMk id="20" creationId="{3ECA69A1-7536-43AC-85EF-C7106179F5ED}"/>
          </ac:spMkLst>
        </pc:spChg>
        <pc:picChg chg="add mod">
          <ac:chgData name="Niu, Luyu" userId="471a887e-b510-4c9d-b541-6e363df7b1a1" providerId="ADAL" clId="{38F62082-CE5A-43BC-A18A-AE6514DC628F}" dt="2023-04-26T08:38:46.774" v="339" actId="26606"/>
          <ac:picMkLst>
            <pc:docMk/>
            <pc:sldMk cId="405255213" sldId="310"/>
            <ac:picMk id="3" creationId="{C7AD8231-4074-2281-67DD-EDCE1AEC9A70}"/>
          </ac:picMkLst>
        </pc:picChg>
      </pc:sldChg>
      <pc:sldChg chg="addSp modSp new mod">
        <pc:chgData name="Niu, Luyu" userId="471a887e-b510-4c9d-b541-6e363df7b1a1" providerId="ADAL" clId="{38F62082-CE5A-43BC-A18A-AE6514DC628F}" dt="2023-04-26T08:47:49.193" v="405"/>
        <pc:sldMkLst>
          <pc:docMk/>
          <pc:sldMk cId="1551496496" sldId="311"/>
        </pc:sldMkLst>
        <pc:spChg chg="add mod">
          <ac:chgData name="Niu, Luyu" userId="471a887e-b510-4c9d-b541-6e363df7b1a1" providerId="ADAL" clId="{38F62082-CE5A-43BC-A18A-AE6514DC628F}" dt="2023-04-26T08:47:49.193" v="405"/>
          <ac:spMkLst>
            <pc:docMk/>
            <pc:sldMk cId="1551496496" sldId="311"/>
            <ac:spMk id="3" creationId="{E12CB52C-561B-6CE2-075B-FB5662B1CF69}"/>
          </ac:spMkLst>
        </pc:spChg>
      </pc:sldChg>
      <pc:sldChg chg="addSp delSp modSp new del mod setBg setClrOvrMap">
        <pc:chgData name="Niu, Luyu" userId="471a887e-b510-4c9d-b541-6e363df7b1a1" providerId="ADAL" clId="{38F62082-CE5A-43BC-A18A-AE6514DC628F}" dt="2023-04-26T08:55:22.860" v="461" actId="47"/>
        <pc:sldMkLst>
          <pc:docMk/>
          <pc:sldMk cId="2863623185" sldId="312"/>
        </pc:sldMkLst>
        <pc:spChg chg="add mod ord">
          <ac:chgData name="Niu, Luyu" userId="471a887e-b510-4c9d-b541-6e363df7b1a1" providerId="ADAL" clId="{38F62082-CE5A-43BC-A18A-AE6514DC628F}" dt="2023-04-26T08:50:25.643" v="420" actId="21"/>
          <ac:spMkLst>
            <pc:docMk/>
            <pc:sldMk cId="2863623185" sldId="312"/>
            <ac:spMk id="2" creationId="{EF2FCBD4-9FCC-D5B4-3E70-B2855B36BDFE}"/>
          </ac:spMkLst>
        </pc:spChg>
        <pc:spChg chg="add del">
          <ac:chgData name="Niu, Luyu" userId="471a887e-b510-4c9d-b541-6e363df7b1a1" providerId="ADAL" clId="{38F62082-CE5A-43BC-A18A-AE6514DC628F}" dt="2023-04-26T08:50:05.957" v="416" actId="26606"/>
          <ac:spMkLst>
            <pc:docMk/>
            <pc:sldMk cId="2863623185" sldId="312"/>
            <ac:spMk id="1031" creationId="{2550BE34-C2B8-49B8-8519-67A8CAD51AE9}"/>
          </ac:spMkLst>
        </pc:spChg>
        <pc:spChg chg="add del">
          <ac:chgData name="Niu, Luyu" userId="471a887e-b510-4c9d-b541-6e363df7b1a1" providerId="ADAL" clId="{38F62082-CE5A-43BC-A18A-AE6514DC628F}" dt="2023-04-26T08:50:05.957" v="416" actId="26606"/>
          <ac:spMkLst>
            <pc:docMk/>
            <pc:sldMk cId="2863623185" sldId="312"/>
            <ac:spMk id="1033" creationId="{A7457DD9-5A45-400A-AB4B-4B4EDECA25F1}"/>
          </ac:spMkLst>
        </pc:spChg>
        <pc:spChg chg="add del">
          <ac:chgData name="Niu, Luyu" userId="471a887e-b510-4c9d-b541-6e363df7b1a1" providerId="ADAL" clId="{38F62082-CE5A-43BC-A18A-AE6514DC628F}" dt="2023-04-26T08:50:05.957" v="416" actId="26606"/>
          <ac:spMkLst>
            <pc:docMk/>
            <pc:sldMk cId="2863623185" sldId="312"/>
            <ac:spMk id="1035" creationId="{441CF7D6-A660-431A-B0BB-140A0D5556B6}"/>
          </ac:spMkLst>
        </pc:spChg>
        <pc:spChg chg="add del">
          <ac:chgData name="Niu, Luyu" userId="471a887e-b510-4c9d-b541-6e363df7b1a1" providerId="ADAL" clId="{38F62082-CE5A-43BC-A18A-AE6514DC628F}" dt="2023-04-26T08:50:05.957" v="416" actId="26606"/>
          <ac:spMkLst>
            <pc:docMk/>
            <pc:sldMk cId="2863623185" sldId="312"/>
            <ac:spMk id="1037" creationId="{0570A85B-3810-4F95-97B0-CBF4CCDB381C}"/>
          </ac:spMkLst>
        </pc:spChg>
        <pc:picChg chg="add del mod">
          <ac:chgData name="Niu, Luyu" userId="471a887e-b510-4c9d-b541-6e363df7b1a1" providerId="ADAL" clId="{38F62082-CE5A-43BC-A18A-AE6514DC628F}" dt="2023-04-26T08:50:18.300" v="418" actId="21"/>
          <ac:picMkLst>
            <pc:docMk/>
            <pc:sldMk cId="2863623185" sldId="312"/>
            <ac:picMk id="1026" creationId="{3CDEE2F4-DFAB-E2C0-AFAE-B84819D05379}"/>
          </ac:picMkLst>
        </pc:picChg>
      </pc:sldChg>
      <pc:sldChg chg="addSp modSp new mod">
        <pc:chgData name="Niu, Luyu" userId="471a887e-b510-4c9d-b541-6e363df7b1a1" providerId="ADAL" clId="{38F62082-CE5A-43BC-A18A-AE6514DC628F}" dt="2023-04-26T08:55:19.693" v="460"/>
        <pc:sldMkLst>
          <pc:docMk/>
          <pc:sldMk cId="3263519166" sldId="313"/>
        </pc:sldMkLst>
        <pc:spChg chg="add mod">
          <ac:chgData name="Niu, Luyu" userId="471a887e-b510-4c9d-b541-6e363df7b1a1" providerId="ADAL" clId="{38F62082-CE5A-43BC-A18A-AE6514DC628F}" dt="2023-04-26T08:55:19.693" v="460"/>
          <ac:spMkLst>
            <pc:docMk/>
            <pc:sldMk cId="3263519166" sldId="313"/>
            <ac:spMk id="3" creationId="{554E9A8B-6F50-DE22-8418-D374C4AA43C2}"/>
          </ac:spMkLst>
        </pc:spChg>
      </pc:sldChg>
      <pc:sldChg chg="addSp modSp new mod setBg">
        <pc:chgData name="Niu, Luyu" userId="471a887e-b510-4c9d-b541-6e363df7b1a1" providerId="ADAL" clId="{38F62082-CE5A-43BC-A18A-AE6514DC628F}" dt="2023-04-26T08:58:40.752" v="463" actId="26606"/>
        <pc:sldMkLst>
          <pc:docMk/>
          <pc:sldMk cId="795872343" sldId="314"/>
        </pc:sldMkLst>
        <pc:spChg chg="add">
          <ac:chgData name="Niu, Luyu" userId="471a887e-b510-4c9d-b541-6e363df7b1a1" providerId="ADAL" clId="{38F62082-CE5A-43BC-A18A-AE6514DC628F}" dt="2023-04-26T08:58:40.752" v="463" actId="26606"/>
          <ac:spMkLst>
            <pc:docMk/>
            <pc:sldMk cId="795872343" sldId="314"/>
            <ac:spMk id="8" creationId="{F3060C83-F051-4F0E-ABAD-AA0DFC48B218}"/>
          </ac:spMkLst>
        </pc:spChg>
        <pc:spChg chg="add">
          <ac:chgData name="Niu, Luyu" userId="471a887e-b510-4c9d-b541-6e363df7b1a1" providerId="ADAL" clId="{38F62082-CE5A-43BC-A18A-AE6514DC628F}" dt="2023-04-26T08:58:40.752" v="463" actId="26606"/>
          <ac:spMkLst>
            <pc:docMk/>
            <pc:sldMk cId="795872343" sldId="314"/>
            <ac:spMk id="10" creationId="{83C98ABE-055B-441F-B07E-44F97F083C39}"/>
          </ac:spMkLst>
        </pc:spChg>
        <pc:spChg chg="add">
          <ac:chgData name="Niu, Luyu" userId="471a887e-b510-4c9d-b541-6e363df7b1a1" providerId="ADAL" clId="{38F62082-CE5A-43BC-A18A-AE6514DC628F}" dt="2023-04-26T08:58:40.752" v="463" actId="26606"/>
          <ac:spMkLst>
            <pc:docMk/>
            <pc:sldMk cId="795872343" sldId="314"/>
            <ac:spMk id="12" creationId="{29FDB030-9B49-4CED-8CCD-4D99382388AC}"/>
          </ac:spMkLst>
        </pc:spChg>
        <pc:spChg chg="add">
          <ac:chgData name="Niu, Luyu" userId="471a887e-b510-4c9d-b541-6e363df7b1a1" providerId="ADAL" clId="{38F62082-CE5A-43BC-A18A-AE6514DC628F}" dt="2023-04-26T08:58:40.752" v="463" actId="26606"/>
          <ac:spMkLst>
            <pc:docMk/>
            <pc:sldMk cId="795872343" sldId="314"/>
            <ac:spMk id="14" creationId="{3783CA14-24A1-485C-8B30-D6A5D87987AD}"/>
          </ac:spMkLst>
        </pc:spChg>
        <pc:spChg chg="add">
          <ac:chgData name="Niu, Luyu" userId="471a887e-b510-4c9d-b541-6e363df7b1a1" providerId="ADAL" clId="{38F62082-CE5A-43BC-A18A-AE6514DC628F}" dt="2023-04-26T08:58:40.752" v="463" actId="26606"/>
          <ac:spMkLst>
            <pc:docMk/>
            <pc:sldMk cId="795872343" sldId="314"/>
            <ac:spMk id="16" creationId="{9A97C86A-04D6-40F7-AE84-31AB43E6A846}"/>
          </ac:spMkLst>
        </pc:spChg>
        <pc:spChg chg="add">
          <ac:chgData name="Niu, Luyu" userId="471a887e-b510-4c9d-b541-6e363df7b1a1" providerId="ADAL" clId="{38F62082-CE5A-43BC-A18A-AE6514DC628F}" dt="2023-04-26T08:58:40.752" v="463" actId="26606"/>
          <ac:spMkLst>
            <pc:docMk/>
            <pc:sldMk cId="795872343" sldId="314"/>
            <ac:spMk id="18" creationId="{FF9F2414-84E8-453E-B1F3-389FDE8192D9}"/>
          </ac:spMkLst>
        </pc:spChg>
        <pc:spChg chg="add">
          <ac:chgData name="Niu, Luyu" userId="471a887e-b510-4c9d-b541-6e363df7b1a1" providerId="ADAL" clId="{38F62082-CE5A-43BC-A18A-AE6514DC628F}" dt="2023-04-26T08:58:40.752" v="463" actId="26606"/>
          <ac:spMkLst>
            <pc:docMk/>
            <pc:sldMk cId="795872343" sldId="314"/>
            <ac:spMk id="20" creationId="{3ECA69A1-7536-43AC-85EF-C7106179F5ED}"/>
          </ac:spMkLst>
        </pc:spChg>
        <pc:picChg chg="add mod">
          <ac:chgData name="Niu, Luyu" userId="471a887e-b510-4c9d-b541-6e363df7b1a1" providerId="ADAL" clId="{38F62082-CE5A-43BC-A18A-AE6514DC628F}" dt="2023-04-26T08:58:40.752" v="463" actId="26606"/>
          <ac:picMkLst>
            <pc:docMk/>
            <pc:sldMk cId="795872343" sldId="314"/>
            <ac:picMk id="3" creationId="{87A79797-376A-9485-ADFE-73973E7219E2}"/>
          </ac:picMkLst>
        </pc:picChg>
      </pc:sldChg>
      <pc:sldChg chg="addSp delSp modSp new mod ord setBg">
        <pc:chgData name="Niu, Luyu" userId="471a887e-b510-4c9d-b541-6e363df7b1a1" providerId="ADAL" clId="{38F62082-CE5A-43BC-A18A-AE6514DC628F}" dt="2023-04-26T10:32:06.265" v="559" actId="26606"/>
        <pc:sldMkLst>
          <pc:docMk/>
          <pc:sldMk cId="1085955226" sldId="315"/>
        </pc:sldMkLst>
        <pc:spChg chg="add del">
          <ac:chgData name="Niu, Luyu" userId="471a887e-b510-4c9d-b541-6e363df7b1a1" providerId="ADAL" clId="{38F62082-CE5A-43BC-A18A-AE6514DC628F}" dt="2023-04-26T10:30:43.841" v="501"/>
          <ac:spMkLst>
            <pc:docMk/>
            <pc:sldMk cId="1085955226" sldId="315"/>
            <ac:spMk id="2" creationId="{851C3AF1-FE62-0D37-C5C6-B0E717D19497}"/>
          </ac:spMkLst>
        </pc:spChg>
        <pc:spChg chg="add">
          <ac:chgData name="Niu, Luyu" userId="471a887e-b510-4c9d-b541-6e363df7b1a1" providerId="ADAL" clId="{38F62082-CE5A-43BC-A18A-AE6514DC628F}" dt="2023-04-26T10:32:06.265" v="559" actId="26606"/>
          <ac:spMkLst>
            <pc:docMk/>
            <pc:sldMk cId="1085955226" sldId="315"/>
            <ac:spMk id="4105" creationId="{F3060C83-F051-4F0E-ABAD-AA0DFC48B218}"/>
          </ac:spMkLst>
        </pc:spChg>
        <pc:spChg chg="add">
          <ac:chgData name="Niu, Luyu" userId="471a887e-b510-4c9d-b541-6e363df7b1a1" providerId="ADAL" clId="{38F62082-CE5A-43BC-A18A-AE6514DC628F}" dt="2023-04-26T10:32:06.265" v="559" actId="26606"/>
          <ac:spMkLst>
            <pc:docMk/>
            <pc:sldMk cId="1085955226" sldId="315"/>
            <ac:spMk id="4107" creationId="{83C98ABE-055B-441F-B07E-44F97F083C39}"/>
          </ac:spMkLst>
        </pc:spChg>
        <pc:spChg chg="add">
          <ac:chgData name="Niu, Luyu" userId="471a887e-b510-4c9d-b541-6e363df7b1a1" providerId="ADAL" clId="{38F62082-CE5A-43BC-A18A-AE6514DC628F}" dt="2023-04-26T10:32:06.265" v="559" actId="26606"/>
          <ac:spMkLst>
            <pc:docMk/>
            <pc:sldMk cId="1085955226" sldId="315"/>
            <ac:spMk id="4109" creationId="{29FDB030-9B49-4CED-8CCD-4D99382388AC}"/>
          </ac:spMkLst>
        </pc:spChg>
        <pc:spChg chg="add">
          <ac:chgData name="Niu, Luyu" userId="471a887e-b510-4c9d-b541-6e363df7b1a1" providerId="ADAL" clId="{38F62082-CE5A-43BC-A18A-AE6514DC628F}" dt="2023-04-26T10:32:06.265" v="559" actId="26606"/>
          <ac:spMkLst>
            <pc:docMk/>
            <pc:sldMk cId="1085955226" sldId="315"/>
            <ac:spMk id="4111" creationId="{3783CA14-24A1-485C-8B30-D6A5D87987AD}"/>
          </ac:spMkLst>
        </pc:spChg>
        <pc:spChg chg="add">
          <ac:chgData name="Niu, Luyu" userId="471a887e-b510-4c9d-b541-6e363df7b1a1" providerId="ADAL" clId="{38F62082-CE5A-43BC-A18A-AE6514DC628F}" dt="2023-04-26T10:32:06.265" v="559" actId="26606"/>
          <ac:spMkLst>
            <pc:docMk/>
            <pc:sldMk cId="1085955226" sldId="315"/>
            <ac:spMk id="4113" creationId="{9A97C86A-04D6-40F7-AE84-31AB43E6A846}"/>
          </ac:spMkLst>
        </pc:spChg>
        <pc:spChg chg="add">
          <ac:chgData name="Niu, Luyu" userId="471a887e-b510-4c9d-b541-6e363df7b1a1" providerId="ADAL" clId="{38F62082-CE5A-43BC-A18A-AE6514DC628F}" dt="2023-04-26T10:32:06.265" v="559" actId="26606"/>
          <ac:spMkLst>
            <pc:docMk/>
            <pc:sldMk cId="1085955226" sldId="315"/>
            <ac:spMk id="4115" creationId="{FF9F2414-84E8-453E-B1F3-389FDE8192D9}"/>
          </ac:spMkLst>
        </pc:spChg>
        <pc:spChg chg="add">
          <ac:chgData name="Niu, Luyu" userId="471a887e-b510-4c9d-b541-6e363df7b1a1" providerId="ADAL" clId="{38F62082-CE5A-43BC-A18A-AE6514DC628F}" dt="2023-04-26T10:32:06.265" v="559" actId="26606"/>
          <ac:spMkLst>
            <pc:docMk/>
            <pc:sldMk cId="1085955226" sldId="315"/>
            <ac:spMk id="4117" creationId="{3ECA69A1-7536-43AC-85EF-C7106179F5ED}"/>
          </ac:spMkLst>
        </pc:spChg>
        <pc:picChg chg="add mod">
          <ac:chgData name="Niu, Luyu" userId="471a887e-b510-4c9d-b541-6e363df7b1a1" providerId="ADAL" clId="{38F62082-CE5A-43BC-A18A-AE6514DC628F}" dt="2023-04-26T10:32:06.265" v="559" actId="26606"/>
          <ac:picMkLst>
            <pc:docMk/>
            <pc:sldMk cId="1085955226" sldId="315"/>
            <ac:picMk id="4100" creationId="{01098452-7332-D768-670E-3CE8DDCAFCA4}"/>
          </ac:picMkLst>
        </pc:picChg>
      </pc:sldChg>
      <pc:sldChg chg="addSp delSp modSp new mod setBg">
        <pc:chgData name="Niu, Luyu" userId="471a887e-b510-4c9d-b541-6e363df7b1a1" providerId="ADAL" clId="{38F62082-CE5A-43BC-A18A-AE6514DC628F}" dt="2023-04-26T10:32:00.485" v="558" actId="14100"/>
        <pc:sldMkLst>
          <pc:docMk/>
          <pc:sldMk cId="3828165760" sldId="316"/>
        </pc:sldMkLst>
        <pc:spChg chg="add mod">
          <ac:chgData name="Niu, Luyu" userId="471a887e-b510-4c9d-b541-6e363df7b1a1" providerId="ADAL" clId="{38F62082-CE5A-43BC-A18A-AE6514DC628F}" dt="2023-04-26T10:31:55.807" v="556" actId="26606"/>
          <ac:spMkLst>
            <pc:docMk/>
            <pc:sldMk cId="3828165760" sldId="316"/>
            <ac:spMk id="2" creationId="{F9551A6F-AE84-E272-E084-CB524927132A}"/>
          </ac:spMkLst>
        </pc:spChg>
        <pc:spChg chg="add del">
          <ac:chgData name="Niu, Luyu" userId="471a887e-b510-4c9d-b541-6e363df7b1a1" providerId="ADAL" clId="{38F62082-CE5A-43BC-A18A-AE6514DC628F}" dt="2023-04-26T10:31:21.451" v="549"/>
          <ac:spMkLst>
            <pc:docMk/>
            <pc:sldMk cId="3828165760" sldId="316"/>
            <ac:spMk id="3" creationId="{15D95F36-5375-8168-942B-EBB18820295F}"/>
          </ac:spMkLst>
        </pc:spChg>
        <pc:spChg chg="add del">
          <ac:chgData name="Niu, Luyu" userId="471a887e-b510-4c9d-b541-6e363df7b1a1" providerId="ADAL" clId="{38F62082-CE5A-43BC-A18A-AE6514DC628F}" dt="2023-04-26T10:31:26.694" v="551"/>
          <ac:spMkLst>
            <pc:docMk/>
            <pc:sldMk cId="3828165760" sldId="316"/>
            <ac:spMk id="4" creationId="{782D61B5-7161-A1C6-1B24-98AA203F69D2}"/>
          </ac:spMkLst>
        </pc:spChg>
        <pc:spChg chg="add del">
          <ac:chgData name="Niu, Luyu" userId="471a887e-b510-4c9d-b541-6e363df7b1a1" providerId="ADAL" clId="{38F62082-CE5A-43BC-A18A-AE6514DC628F}" dt="2023-04-26T10:31:32.208" v="553"/>
          <ac:spMkLst>
            <pc:docMk/>
            <pc:sldMk cId="3828165760" sldId="316"/>
            <ac:spMk id="5" creationId="{F28823F3-B7A4-7D12-0873-1E0D44D27CD2}"/>
          </ac:spMkLst>
        </pc:spChg>
        <pc:spChg chg="add">
          <ac:chgData name="Niu, Luyu" userId="471a887e-b510-4c9d-b541-6e363df7b1a1" providerId="ADAL" clId="{38F62082-CE5A-43BC-A18A-AE6514DC628F}" dt="2023-04-26T10:31:55.807" v="556" actId="26606"/>
          <ac:spMkLst>
            <pc:docMk/>
            <pc:sldMk cId="3828165760" sldId="316"/>
            <ac:spMk id="12" creationId="{A4AC5506-6312-4701-8D3C-40187889A947}"/>
          </ac:spMkLst>
        </pc:spChg>
        <pc:picChg chg="add mod">
          <ac:chgData name="Niu, Luyu" userId="471a887e-b510-4c9d-b541-6e363df7b1a1" providerId="ADAL" clId="{38F62082-CE5A-43BC-A18A-AE6514DC628F}" dt="2023-04-26T10:32:00.485" v="558" actId="14100"/>
          <ac:picMkLst>
            <pc:docMk/>
            <pc:sldMk cId="3828165760" sldId="316"/>
            <ac:picMk id="7" creationId="{3068E9E5-75E3-7C3F-542C-11A5EFD62324}"/>
          </ac:picMkLst>
        </pc:picChg>
      </pc:sldChg>
      <pc:sldChg chg="addSp modSp new mod setBg">
        <pc:chgData name="Niu, Luyu" userId="471a887e-b510-4c9d-b541-6e363df7b1a1" providerId="ADAL" clId="{38F62082-CE5A-43BC-A18A-AE6514DC628F}" dt="2023-04-26T10:33:33.200" v="572" actId="26606"/>
        <pc:sldMkLst>
          <pc:docMk/>
          <pc:sldMk cId="2347435188" sldId="317"/>
        </pc:sldMkLst>
        <pc:spChg chg="add">
          <ac:chgData name="Niu, Luyu" userId="471a887e-b510-4c9d-b541-6e363df7b1a1" providerId="ADAL" clId="{38F62082-CE5A-43BC-A18A-AE6514DC628F}" dt="2023-04-26T10:33:33.200" v="572" actId="26606"/>
          <ac:spMkLst>
            <pc:docMk/>
            <pc:sldMk cId="2347435188" sldId="317"/>
            <ac:spMk id="8" creationId="{F3060C83-F051-4F0E-ABAD-AA0DFC48B218}"/>
          </ac:spMkLst>
        </pc:spChg>
        <pc:spChg chg="add">
          <ac:chgData name="Niu, Luyu" userId="471a887e-b510-4c9d-b541-6e363df7b1a1" providerId="ADAL" clId="{38F62082-CE5A-43BC-A18A-AE6514DC628F}" dt="2023-04-26T10:33:33.200" v="572" actId="26606"/>
          <ac:spMkLst>
            <pc:docMk/>
            <pc:sldMk cId="2347435188" sldId="317"/>
            <ac:spMk id="10" creationId="{83C98ABE-055B-441F-B07E-44F97F083C39}"/>
          </ac:spMkLst>
        </pc:spChg>
        <pc:spChg chg="add">
          <ac:chgData name="Niu, Luyu" userId="471a887e-b510-4c9d-b541-6e363df7b1a1" providerId="ADAL" clId="{38F62082-CE5A-43BC-A18A-AE6514DC628F}" dt="2023-04-26T10:33:33.200" v="572" actId="26606"/>
          <ac:spMkLst>
            <pc:docMk/>
            <pc:sldMk cId="2347435188" sldId="317"/>
            <ac:spMk id="12" creationId="{29FDB030-9B49-4CED-8CCD-4D99382388AC}"/>
          </ac:spMkLst>
        </pc:spChg>
        <pc:spChg chg="add">
          <ac:chgData name="Niu, Luyu" userId="471a887e-b510-4c9d-b541-6e363df7b1a1" providerId="ADAL" clId="{38F62082-CE5A-43BC-A18A-AE6514DC628F}" dt="2023-04-26T10:33:33.200" v="572" actId="26606"/>
          <ac:spMkLst>
            <pc:docMk/>
            <pc:sldMk cId="2347435188" sldId="317"/>
            <ac:spMk id="14" creationId="{3783CA14-24A1-485C-8B30-D6A5D87987AD}"/>
          </ac:spMkLst>
        </pc:spChg>
        <pc:spChg chg="add">
          <ac:chgData name="Niu, Luyu" userId="471a887e-b510-4c9d-b541-6e363df7b1a1" providerId="ADAL" clId="{38F62082-CE5A-43BC-A18A-AE6514DC628F}" dt="2023-04-26T10:33:33.200" v="572" actId="26606"/>
          <ac:spMkLst>
            <pc:docMk/>
            <pc:sldMk cId="2347435188" sldId="317"/>
            <ac:spMk id="16" creationId="{9A97C86A-04D6-40F7-AE84-31AB43E6A846}"/>
          </ac:spMkLst>
        </pc:spChg>
        <pc:spChg chg="add">
          <ac:chgData name="Niu, Luyu" userId="471a887e-b510-4c9d-b541-6e363df7b1a1" providerId="ADAL" clId="{38F62082-CE5A-43BC-A18A-AE6514DC628F}" dt="2023-04-26T10:33:33.200" v="572" actId="26606"/>
          <ac:spMkLst>
            <pc:docMk/>
            <pc:sldMk cId="2347435188" sldId="317"/>
            <ac:spMk id="18" creationId="{FF9F2414-84E8-453E-B1F3-389FDE8192D9}"/>
          </ac:spMkLst>
        </pc:spChg>
        <pc:spChg chg="add">
          <ac:chgData name="Niu, Luyu" userId="471a887e-b510-4c9d-b541-6e363df7b1a1" providerId="ADAL" clId="{38F62082-CE5A-43BC-A18A-AE6514DC628F}" dt="2023-04-26T10:33:33.200" v="572" actId="26606"/>
          <ac:spMkLst>
            <pc:docMk/>
            <pc:sldMk cId="2347435188" sldId="317"/>
            <ac:spMk id="20" creationId="{3ECA69A1-7536-43AC-85EF-C7106179F5ED}"/>
          </ac:spMkLst>
        </pc:spChg>
        <pc:picChg chg="add mod">
          <ac:chgData name="Niu, Luyu" userId="471a887e-b510-4c9d-b541-6e363df7b1a1" providerId="ADAL" clId="{38F62082-CE5A-43BC-A18A-AE6514DC628F}" dt="2023-04-26T10:33:33.200" v="572" actId="26606"/>
          <ac:picMkLst>
            <pc:docMk/>
            <pc:sldMk cId="2347435188" sldId="317"/>
            <ac:picMk id="3" creationId="{1BE6F1CC-E034-6877-AAD3-375D6880ED65}"/>
          </ac:picMkLst>
        </pc:picChg>
      </pc:sldChg>
      <pc:sldChg chg="addSp modSp new mod setBg">
        <pc:chgData name="Niu, Luyu" userId="471a887e-b510-4c9d-b541-6e363df7b1a1" providerId="ADAL" clId="{38F62082-CE5A-43BC-A18A-AE6514DC628F}" dt="2023-04-26T10:33:35.485" v="573" actId="26606"/>
        <pc:sldMkLst>
          <pc:docMk/>
          <pc:sldMk cId="2041733760" sldId="318"/>
        </pc:sldMkLst>
        <pc:spChg chg="add">
          <ac:chgData name="Niu, Luyu" userId="471a887e-b510-4c9d-b541-6e363df7b1a1" providerId="ADAL" clId="{38F62082-CE5A-43BC-A18A-AE6514DC628F}" dt="2023-04-26T10:33:35.485" v="573" actId="26606"/>
          <ac:spMkLst>
            <pc:docMk/>
            <pc:sldMk cId="2041733760" sldId="318"/>
            <ac:spMk id="8" creationId="{F3060C83-F051-4F0E-ABAD-AA0DFC48B218}"/>
          </ac:spMkLst>
        </pc:spChg>
        <pc:spChg chg="add">
          <ac:chgData name="Niu, Luyu" userId="471a887e-b510-4c9d-b541-6e363df7b1a1" providerId="ADAL" clId="{38F62082-CE5A-43BC-A18A-AE6514DC628F}" dt="2023-04-26T10:33:35.485" v="573" actId="26606"/>
          <ac:spMkLst>
            <pc:docMk/>
            <pc:sldMk cId="2041733760" sldId="318"/>
            <ac:spMk id="10" creationId="{83C98ABE-055B-441F-B07E-44F97F083C39}"/>
          </ac:spMkLst>
        </pc:spChg>
        <pc:spChg chg="add">
          <ac:chgData name="Niu, Luyu" userId="471a887e-b510-4c9d-b541-6e363df7b1a1" providerId="ADAL" clId="{38F62082-CE5A-43BC-A18A-AE6514DC628F}" dt="2023-04-26T10:33:35.485" v="573" actId="26606"/>
          <ac:spMkLst>
            <pc:docMk/>
            <pc:sldMk cId="2041733760" sldId="318"/>
            <ac:spMk id="12" creationId="{29FDB030-9B49-4CED-8CCD-4D99382388AC}"/>
          </ac:spMkLst>
        </pc:spChg>
        <pc:spChg chg="add">
          <ac:chgData name="Niu, Luyu" userId="471a887e-b510-4c9d-b541-6e363df7b1a1" providerId="ADAL" clId="{38F62082-CE5A-43BC-A18A-AE6514DC628F}" dt="2023-04-26T10:33:35.485" v="573" actId="26606"/>
          <ac:spMkLst>
            <pc:docMk/>
            <pc:sldMk cId="2041733760" sldId="318"/>
            <ac:spMk id="14" creationId="{3783CA14-24A1-485C-8B30-D6A5D87987AD}"/>
          </ac:spMkLst>
        </pc:spChg>
        <pc:spChg chg="add">
          <ac:chgData name="Niu, Luyu" userId="471a887e-b510-4c9d-b541-6e363df7b1a1" providerId="ADAL" clId="{38F62082-CE5A-43BC-A18A-AE6514DC628F}" dt="2023-04-26T10:33:35.485" v="573" actId="26606"/>
          <ac:spMkLst>
            <pc:docMk/>
            <pc:sldMk cId="2041733760" sldId="318"/>
            <ac:spMk id="16" creationId="{9A97C86A-04D6-40F7-AE84-31AB43E6A846}"/>
          </ac:spMkLst>
        </pc:spChg>
        <pc:spChg chg="add">
          <ac:chgData name="Niu, Luyu" userId="471a887e-b510-4c9d-b541-6e363df7b1a1" providerId="ADAL" clId="{38F62082-CE5A-43BC-A18A-AE6514DC628F}" dt="2023-04-26T10:33:35.485" v="573" actId="26606"/>
          <ac:spMkLst>
            <pc:docMk/>
            <pc:sldMk cId="2041733760" sldId="318"/>
            <ac:spMk id="18" creationId="{FF9F2414-84E8-453E-B1F3-389FDE8192D9}"/>
          </ac:spMkLst>
        </pc:spChg>
        <pc:spChg chg="add">
          <ac:chgData name="Niu, Luyu" userId="471a887e-b510-4c9d-b541-6e363df7b1a1" providerId="ADAL" clId="{38F62082-CE5A-43BC-A18A-AE6514DC628F}" dt="2023-04-26T10:33:35.485" v="573" actId="26606"/>
          <ac:spMkLst>
            <pc:docMk/>
            <pc:sldMk cId="2041733760" sldId="318"/>
            <ac:spMk id="20" creationId="{3ECA69A1-7536-43AC-85EF-C7106179F5ED}"/>
          </ac:spMkLst>
        </pc:spChg>
        <pc:picChg chg="add mod">
          <ac:chgData name="Niu, Luyu" userId="471a887e-b510-4c9d-b541-6e363df7b1a1" providerId="ADAL" clId="{38F62082-CE5A-43BC-A18A-AE6514DC628F}" dt="2023-04-26T10:33:35.485" v="573" actId="26606"/>
          <ac:picMkLst>
            <pc:docMk/>
            <pc:sldMk cId="2041733760" sldId="318"/>
            <ac:picMk id="3" creationId="{2902E661-FD9C-6BBD-B44C-18B8BEB19843}"/>
          </ac:picMkLst>
        </pc:picChg>
      </pc:sldChg>
      <pc:sldChg chg="addSp modSp new mod">
        <pc:chgData name="Niu, Luyu" userId="471a887e-b510-4c9d-b541-6e363df7b1a1" providerId="ADAL" clId="{38F62082-CE5A-43BC-A18A-AE6514DC628F}" dt="2023-04-26T08:50:45.502" v="446" actId="20577"/>
        <pc:sldMkLst>
          <pc:docMk/>
          <pc:sldMk cId="1537875860" sldId="319"/>
        </pc:sldMkLst>
        <pc:spChg chg="add mod">
          <ac:chgData name="Niu, Luyu" userId="471a887e-b510-4c9d-b541-6e363df7b1a1" providerId="ADAL" clId="{38F62082-CE5A-43BC-A18A-AE6514DC628F}" dt="2023-04-26T08:50:45.502" v="446" actId="20577"/>
          <ac:spMkLst>
            <pc:docMk/>
            <pc:sldMk cId="1537875860" sldId="319"/>
            <ac:spMk id="4" creationId="{97132018-25DC-BA0E-9340-09D7DC9123B9}"/>
          </ac:spMkLst>
        </pc:spChg>
        <pc:picChg chg="add mod">
          <ac:chgData name="Niu, Luyu" userId="471a887e-b510-4c9d-b541-6e363df7b1a1" providerId="ADAL" clId="{38F62082-CE5A-43BC-A18A-AE6514DC628F}" dt="2023-04-26T08:50:35.419" v="425" actId="1076"/>
          <ac:picMkLst>
            <pc:docMk/>
            <pc:sldMk cId="1537875860" sldId="319"/>
            <ac:picMk id="2" creationId="{D856D3EC-6A95-C8E6-4877-F9FB7FC89E4D}"/>
          </ac:picMkLst>
        </pc:picChg>
      </pc:sldChg>
      <pc:sldChg chg="addSp modSp new mod">
        <pc:chgData name="Niu, Luyu" userId="471a887e-b510-4c9d-b541-6e363df7b1a1" providerId="ADAL" clId="{38F62082-CE5A-43BC-A18A-AE6514DC628F}" dt="2023-04-26T10:17:32.051" v="499" actId="1076"/>
        <pc:sldMkLst>
          <pc:docMk/>
          <pc:sldMk cId="164795641" sldId="320"/>
        </pc:sldMkLst>
        <pc:spChg chg="add mod">
          <ac:chgData name="Niu, Luyu" userId="471a887e-b510-4c9d-b541-6e363df7b1a1" providerId="ADAL" clId="{38F62082-CE5A-43BC-A18A-AE6514DC628F}" dt="2023-04-26T10:16:00.337" v="496" actId="1076"/>
          <ac:spMkLst>
            <pc:docMk/>
            <pc:sldMk cId="164795641" sldId="320"/>
            <ac:spMk id="3" creationId="{E13F58BA-1903-DD4C-639F-7ED4E364CCC5}"/>
          </ac:spMkLst>
        </pc:spChg>
        <pc:picChg chg="add mod">
          <ac:chgData name="Niu, Luyu" userId="471a887e-b510-4c9d-b541-6e363df7b1a1" providerId="ADAL" clId="{38F62082-CE5A-43BC-A18A-AE6514DC628F}" dt="2023-04-26T10:17:32.051" v="499" actId="1076"/>
          <ac:picMkLst>
            <pc:docMk/>
            <pc:sldMk cId="164795641" sldId="320"/>
            <ac:picMk id="2050" creationId="{9273BE48-0F70-4A2D-05DB-08D3E2BEA751}"/>
          </ac:picMkLst>
        </pc:picChg>
      </pc:sldChg>
      <pc:sldChg chg="addSp modSp new mod setBg">
        <pc:chgData name="Niu, Luyu" userId="471a887e-b510-4c9d-b541-6e363df7b1a1" providerId="ADAL" clId="{38F62082-CE5A-43BC-A18A-AE6514DC628F}" dt="2023-04-26T10:33:37.172" v="574" actId="26606"/>
        <pc:sldMkLst>
          <pc:docMk/>
          <pc:sldMk cId="1820605667" sldId="321"/>
        </pc:sldMkLst>
        <pc:spChg chg="add">
          <ac:chgData name="Niu, Luyu" userId="471a887e-b510-4c9d-b541-6e363df7b1a1" providerId="ADAL" clId="{38F62082-CE5A-43BC-A18A-AE6514DC628F}" dt="2023-04-26T10:33:37.172" v="574" actId="26606"/>
          <ac:spMkLst>
            <pc:docMk/>
            <pc:sldMk cId="1820605667" sldId="321"/>
            <ac:spMk id="8" creationId="{F3060C83-F051-4F0E-ABAD-AA0DFC48B218}"/>
          </ac:spMkLst>
        </pc:spChg>
        <pc:spChg chg="add">
          <ac:chgData name="Niu, Luyu" userId="471a887e-b510-4c9d-b541-6e363df7b1a1" providerId="ADAL" clId="{38F62082-CE5A-43BC-A18A-AE6514DC628F}" dt="2023-04-26T10:33:37.172" v="574" actId="26606"/>
          <ac:spMkLst>
            <pc:docMk/>
            <pc:sldMk cId="1820605667" sldId="321"/>
            <ac:spMk id="10" creationId="{83C98ABE-055B-441F-B07E-44F97F083C39}"/>
          </ac:spMkLst>
        </pc:spChg>
        <pc:spChg chg="add">
          <ac:chgData name="Niu, Luyu" userId="471a887e-b510-4c9d-b541-6e363df7b1a1" providerId="ADAL" clId="{38F62082-CE5A-43BC-A18A-AE6514DC628F}" dt="2023-04-26T10:33:37.172" v="574" actId="26606"/>
          <ac:spMkLst>
            <pc:docMk/>
            <pc:sldMk cId="1820605667" sldId="321"/>
            <ac:spMk id="12" creationId="{29FDB030-9B49-4CED-8CCD-4D99382388AC}"/>
          </ac:spMkLst>
        </pc:spChg>
        <pc:spChg chg="add">
          <ac:chgData name="Niu, Luyu" userId="471a887e-b510-4c9d-b541-6e363df7b1a1" providerId="ADAL" clId="{38F62082-CE5A-43BC-A18A-AE6514DC628F}" dt="2023-04-26T10:33:37.172" v="574" actId="26606"/>
          <ac:spMkLst>
            <pc:docMk/>
            <pc:sldMk cId="1820605667" sldId="321"/>
            <ac:spMk id="14" creationId="{3783CA14-24A1-485C-8B30-D6A5D87987AD}"/>
          </ac:spMkLst>
        </pc:spChg>
        <pc:spChg chg="add">
          <ac:chgData name="Niu, Luyu" userId="471a887e-b510-4c9d-b541-6e363df7b1a1" providerId="ADAL" clId="{38F62082-CE5A-43BC-A18A-AE6514DC628F}" dt="2023-04-26T10:33:37.172" v="574" actId="26606"/>
          <ac:spMkLst>
            <pc:docMk/>
            <pc:sldMk cId="1820605667" sldId="321"/>
            <ac:spMk id="16" creationId="{9A97C86A-04D6-40F7-AE84-31AB43E6A846}"/>
          </ac:spMkLst>
        </pc:spChg>
        <pc:spChg chg="add">
          <ac:chgData name="Niu, Luyu" userId="471a887e-b510-4c9d-b541-6e363df7b1a1" providerId="ADAL" clId="{38F62082-CE5A-43BC-A18A-AE6514DC628F}" dt="2023-04-26T10:33:37.172" v="574" actId="26606"/>
          <ac:spMkLst>
            <pc:docMk/>
            <pc:sldMk cId="1820605667" sldId="321"/>
            <ac:spMk id="18" creationId="{FF9F2414-84E8-453E-B1F3-389FDE8192D9}"/>
          </ac:spMkLst>
        </pc:spChg>
        <pc:spChg chg="add">
          <ac:chgData name="Niu, Luyu" userId="471a887e-b510-4c9d-b541-6e363df7b1a1" providerId="ADAL" clId="{38F62082-CE5A-43BC-A18A-AE6514DC628F}" dt="2023-04-26T10:33:37.172" v="574" actId="26606"/>
          <ac:spMkLst>
            <pc:docMk/>
            <pc:sldMk cId="1820605667" sldId="321"/>
            <ac:spMk id="20" creationId="{3ECA69A1-7536-43AC-85EF-C7106179F5ED}"/>
          </ac:spMkLst>
        </pc:spChg>
        <pc:picChg chg="add mod">
          <ac:chgData name="Niu, Luyu" userId="471a887e-b510-4c9d-b541-6e363df7b1a1" providerId="ADAL" clId="{38F62082-CE5A-43BC-A18A-AE6514DC628F}" dt="2023-04-26T10:33:37.172" v="574" actId="26606"/>
          <ac:picMkLst>
            <pc:docMk/>
            <pc:sldMk cId="1820605667" sldId="321"/>
            <ac:picMk id="3" creationId="{FDF7E854-1760-46AE-DCF7-77529663AAD2}"/>
          </ac:picMkLst>
        </pc:picChg>
      </pc:sldChg>
      <pc:sldChg chg="addSp modSp new mod setBg">
        <pc:chgData name="Niu, Luyu" userId="471a887e-b510-4c9d-b541-6e363df7b1a1" providerId="ADAL" clId="{38F62082-CE5A-43BC-A18A-AE6514DC628F}" dt="2023-04-26T10:33:39.272" v="575" actId="26606"/>
        <pc:sldMkLst>
          <pc:docMk/>
          <pc:sldMk cId="3273470134" sldId="322"/>
        </pc:sldMkLst>
        <pc:spChg chg="add">
          <ac:chgData name="Niu, Luyu" userId="471a887e-b510-4c9d-b541-6e363df7b1a1" providerId="ADAL" clId="{38F62082-CE5A-43BC-A18A-AE6514DC628F}" dt="2023-04-26T10:33:39.272" v="575" actId="26606"/>
          <ac:spMkLst>
            <pc:docMk/>
            <pc:sldMk cId="3273470134" sldId="322"/>
            <ac:spMk id="8" creationId="{F3060C83-F051-4F0E-ABAD-AA0DFC48B218}"/>
          </ac:spMkLst>
        </pc:spChg>
        <pc:spChg chg="add">
          <ac:chgData name="Niu, Luyu" userId="471a887e-b510-4c9d-b541-6e363df7b1a1" providerId="ADAL" clId="{38F62082-CE5A-43BC-A18A-AE6514DC628F}" dt="2023-04-26T10:33:39.272" v="575" actId="26606"/>
          <ac:spMkLst>
            <pc:docMk/>
            <pc:sldMk cId="3273470134" sldId="322"/>
            <ac:spMk id="10" creationId="{83C98ABE-055B-441F-B07E-44F97F083C39}"/>
          </ac:spMkLst>
        </pc:spChg>
        <pc:spChg chg="add">
          <ac:chgData name="Niu, Luyu" userId="471a887e-b510-4c9d-b541-6e363df7b1a1" providerId="ADAL" clId="{38F62082-CE5A-43BC-A18A-AE6514DC628F}" dt="2023-04-26T10:33:39.272" v="575" actId="26606"/>
          <ac:spMkLst>
            <pc:docMk/>
            <pc:sldMk cId="3273470134" sldId="322"/>
            <ac:spMk id="12" creationId="{29FDB030-9B49-4CED-8CCD-4D99382388AC}"/>
          </ac:spMkLst>
        </pc:spChg>
        <pc:spChg chg="add">
          <ac:chgData name="Niu, Luyu" userId="471a887e-b510-4c9d-b541-6e363df7b1a1" providerId="ADAL" clId="{38F62082-CE5A-43BC-A18A-AE6514DC628F}" dt="2023-04-26T10:33:39.272" v="575" actId="26606"/>
          <ac:spMkLst>
            <pc:docMk/>
            <pc:sldMk cId="3273470134" sldId="322"/>
            <ac:spMk id="14" creationId="{3783CA14-24A1-485C-8B30-D6A5D87987AD}"/>
          </ac:spMkLst>
        </pc:spChg>
        <pc:spChg chg="add">
          <ac:chgData name="Niu, Luyu" userId="471a887e-b510-4c9d-b541-6e363df7b1a1" providerId="ADAL" clId="{38F62082-CE5A-43BC-A18A-AE6514DC628F}" dt="2023-04-26T10:33:39.272" v="575" actId="26606"/>
          <ac:spMkLst>
            <pc:docMk/>
            <pc:sldMk cId="3273470134" sldId="322"/>
            <ac:spMk id="16" creationId="{9A97C86A-04D6-40F7-AE84-31AB43E6A846}"/>
          </ac:spMkLst>
        </pc:spChg>
        <pc:spChg chg="add">
          <ac:chgData name="Niu, Luyu" userId="471a887e-b510-4c9d-b541-6e363df7b1a1" providerId="ADAL" clId="{38F62082-CE5A-43BC-A18A-AE6514DC628F}" dt="2023-04-26T10:33:39.272" v="575" actId="26606"/>
          <ac:spMkLst>
            <pc:docMk/>
            <pc:sldMk cId="3273470134" sldId="322"/>
            <ac:spMk id="18" creationId="{FF9F2414-84E8-453E-B1F3-389FDE8192D9}"/>
          </ac:spMkLst>
        </pc:spChg>
        <pc:spChg chg="add">
          <ac:chgData name="Niu, Luyu" userId="471a887e-b510-4c9d-b541-6e363df7b1a1" providerId="ADAL" clId="{38F62082-CE5A-43BC-A18A-AE6514DC628F}" dt="2023-04-26T10:33:39.272" v="575" actId="26606"/>
          <ac:spMkLst>
            <pc:docMk/>
            <pc:sldMk cId="3273470134" sldId="322"/>
            <ac:spMk id="20" creationId="{3ECA69A1-7536-43AC-85EF-C7106179F5ED}"/>
          </ac:spMkLst>
        </pc:spChg>
        <pc:picChg chg="add mod">
          <ac:chgData name="Niu, Luyu" userId="471a887e-b510-4c9d-b541-6e363df7b1a1" providerId="ADAL" clId="{38F62082-CE5A-43BC-A18A-AE6514DC628F}" dt="2023-04-26T10:33:39.272" v="575" actId="26606"/>
          <ac:picMkLst>
            <pc:docMk/>
            <pc:sldMk cId="3273470134" sldId="322"/>
            <ac:picMk id="3" creationId="{EC08FAA3-47D3-CF26-7E02-1DB6E292B581}"/>
          </ac:picMkLst>
        </pc:picChg>
      </pc:sldChg>
      <pc:sldChg chg="addSp modSp new mod ord setBg">
        <pc:chgData name="Niu, Luyu" userId="471a887e-b510-4c9d-b541-6e363df7b1a1" providerId="ADAL" clId="{38F62082-CE5A-43BC-A18A-AE6514DC628F}" dt="2023-04-26T11:49:47.094" v="823" actId="20578"/>
        <pc:sldMkLst>
          <pc:docMk/>
          <pc:sldMk cId="977384332" sldId="323"/>
        </pc:sldMkLst>
        <pc:spChg chg="add">
          <ac:chgData name="Niu, Luyu" userId="471a887e-b510-4c9d-b541-6e363df7b1a1" providerId="ADAL" clId="{38F62082-CE5A-43BC-A18A-AE6514DC628F}" dt="2023-04-26T10:33:46.817" v="576" actId="26606"/>
          <ac:spMkLst>
            <pc:docMk/>
            <pc:sldMk cId="977384332" sldId="323"/>
            <ac:spMk id="8" creationId="{F3060C83-F051-4F0E-ABAD-AA0DFC48B218}"/>
          </ac:spMkLst>
        </pc:spChg>
        <pc:spChg chg="add">
          <ac:chgData name="Niu, Luyu" userId="471a887e-b510-4c9d-b541-6e363df7b1a1" providerId="ADAL" clId="{38F62082-CE5A-43BC-A18A-AE6514DC628F}" dt="2023-04-26T10:33:46.817" v="576" actId="26606"/>
          <ac:spMkLst>
            <pc:docMk/>
            <pc:sldMk cId="977384332" sldId="323"/>
            <ac:spMk id="10" creationId="{83C98ABE-055B-441F-B07E-44F97F083C39}"/>
          </ac:spMkLst>
        </pc:spChg>
        <pc:spChg chg="add">
          <ac:chgData name="Niu, Luyu" userId="471a887e-b510-4c9d-b541-6e363df7b1a1" providerId="ADAL" clId="{38F62082-CE5A-43BC-A18A-AE6514DC628F}" dt="2023-04-26T10:33:46.817" v="576" actId="26606"/>
          <ac:spMkLst>
            <pc:docMk/>
            <pc:sldMk cId="977384332" sldId="323"/>
            <ac:spMk id="12" creationId="{29FDB030-9B49-4CED-8CCD-4D99382388AC}"/>
          </ac:spMkLst>
        </pc:spChg>
        <pc:spChg chg="add">
          <ac:chgData name="Niu, Luyu" userId="471a887e-b510-4c9d-b541-6e363df7b1a1" providerId="ADAL" clId="{38F62082-CE5A-43BC-A18A-AE6514DC628F}" dt="2023-04-26T10:33:46.817" v="576" actId="26606"/>
          <ac:spMkLst>
            <pc:docMk/>
            <pc:sldMk cId="977384332" sldId="323"/>
            <ac:spMk id="14" creationId="{3783CA14-24A1-485C-8B30-D6A5D87987AD}"/>
          </ac:spMkLst>
        </pc:spChg>
        <pc:spChg chg="add">
          <ac:chgData name="Niu, Luyu" userId="471a887e-b510-4c9d-b541-6e363df7b1a1" providerId="ADAL" clId="{38F62082-CE5A-43BC-A18A-AE6514DC628F}" dt="2023-04-26T10:33:46.817" v="576" actId="26606"/>
          <ac:spMkLst>
            <pc:docMk/>
            <pc:sldMk cId="977384332" sldId="323"/>
            <ac:spMk id="16" creationId="{9A97C86A-04D6-40F7-AE84-31AB43E6A846}"/>
          </ac:spMkLst>
        </pc:spChg>
        <pc:spChg chg="add">
          <ac:chgData name="Niu, Luyu" userId="471a887e-b510-4c9d-b541-6e363df7b1a1" providerId="ADAL" clId="{38F62082-CE5A-43BC-A18A-AE6514DC628F}" dt="2023-04-26T10:33:46.817" v="576" actId="26606"/>
          <ac:spMkLst>
            <pc:docMk/>
            <pc:sldMk cId="977384332" sldId="323"/>
            <ac:spMk id="18" creationId="{FF9F2414-84E8-453E-B1F3-389FDE8192D9}"/>
          </ac:spMkLst>
        </pc:spChg>
        <pc:spChg chg="add">
          <ac:chgData name="Niu, Luyu" userId="471a887e-b510-4c9d-b541-6e363df7b1a1" providerId="ADAL" clId="{38F62082-CE5A-43BC-A18A-AE6514DC628F}" dt="2023-04-26T10:33:46.817" v="576" actId="26606"/>
          <ac:spMkLst>
            <pc:docMk/>
            <pc:sldMk cId="977384332" sldId="323"/>
            <ac:spMk id="20" creationId="{3ECA69A1-7536-43AC-85EF-C7106179F5ED}"/>
          </ac:spMkLst>
        </pc:spChg>
        <pc:picChg chg="add mod">
          <ac:chgData name="Niu, Luyu" userId="471a887e-b510-4c9d-b541-6e363df7b1a1" providerId="ADAL" clId="{38F62082-CE5A-43BC-A18A-AE6514DC628F}" dt="2023-04-26T10:33:52.333" v="577" actId="27614"/>
          <ac:picMkLst>
            <pc:docMk/>
            <pc:sldMk cId="977384332" sldId="323"/>
            <ac:picMk id="3" creationId="{01B822FE-83B1-BB6E-775B-56BCFD8A21DA}"/>
          </ac:picMkLst>
        </pc:picChg>
      </pc:sldChg>
      <pc:sldChg chg="addSp modSp new mod setBg">
        <pc:chgData name="Niu, Luyu" userId="471a887e-b510-4c9d-b541-6e363df7b1a1" providerId="ADAL" clId="{38F62082-CE5A-43BC-A18A-AE6514DC628F}" dt="2023-04-26T10:39:08.696" v="592" actId="26606"/>
        <pc:sldMkLst>
          <pc:docMk/>
          <pc:sldMk cId="4050817234" sldId="324"/>
        </pc:sldMkLst>
        <pc:spChg chg="add">
          <ac:chgData name="Niu, Luyu" userId="471a887e-b510-4c9d-b541-6e363df7b1a1" providerId="ADAL" clId="{38F62082-CE5A-43BC-A18A-AE6514DC628F}" dt="2023-04-26T10:39:08.696" v="592" actId="26606"/>
          <ac:spMkLst>
            <pc:docMk/>
            <pc:sldMk cId="4050817234" sldId="324"/>
            <ac:spMk id="8" creationId="{F3060C83-F051-4F0E-ABAD-AA0DFC48B218}"/>
          </ac:spMkLst>
        </pc:spChg>
        <pc:spChg chg="add">
          <ac:chgData name="Niu, Luyu" userId="471a887e-b510-4c9d-b541-6e363df7b1a1" providerId="ADAL" clId="{38F62082-CE5A-43BC-A18A-AE6514DC628F}" dt="2023-04-26T10:39:08.696" v="592" actId="26606"/>
          <ac:spMkLst>
            <pc:docMk/>
            <pc:sldMk cId="4050817234" sldId="324"/>
            <ac:spMk id="10" creationId="{83C98ABE-055B-441F-B07E-44F97F083C39}"/>
          </ac:spMkLst>
        </pc:spChg>
        <pc:spChg chg="add">
          <ac:chgData name="Niu, Luyu" userId="471a887e-b510-4c9d-b541-6e363df7b1a1" providerId="ADAL" clId="{38F62082-CE5A-43BC-A18A-AE6514DC628F}" dt="2023-04-26T10:39:08.696" v="592" actId="26606"/>
          <ac:spMkLst>
            <pc:docMk/>
            <pc:sldMk cId="4050817234" sldId="324"/>
            <ac:spMk id="12" creationId="{29FDB030-9B49-4CED-8CCD-4D99382388AC}"/>
          </ac:spMkLst>
        </pc:spChg>
        <pc:spChg chg="add">
          <ac:chgData name="Niu, Luyu" userId="471a887e-b510-4c9d-b541-6e363df7b1a1" providerId="ADAL" clId="{38F62082-CE5A-43BC-A18A-AE6514DC628F}" dt="2023-04-26T10:39:08.696" v="592" actId="26606"/>
          <ac:spMkLst>
            <pc:docMk/>
            <pc:sldMk cId="4050817234" sldId="324"/>
            <ac:spMk id="14" creationId="{3783CA14-24A1-485C-8B30-D6A5D87987AD}"/>
          </ac:spMkLst>
        </pc:spChg>
        <pc:spChg chg="add">
          <ac:chgData name="Niu, Luyu" userId="471a887e-b510-4c9d-b541-6e363df7b1a1" providerId="ADAL" clId="{38F62082-CE5A-43BC-A18A-AE6514DC628F}" dt="2023-04-26T10:39:08.696" v="592" actId="26606"/>
          <ac:spMkLst>
            <pc:docMk/>
            <pc:sldMk cId="4050817234" sldId="324"/>
            <ac:spMk id="16" creationId="{9A97C86A-04D6-40F7-AE84-31AB43E6A846}"/>
          </ac:spMkLst>
        </pc:spChg>
        <pc:spChg chg="add">
          <ac:chgData name="Niu, Luyu" userId="471a887e-b510-4c9d-b541-6e363df7b1a1" providerId="ADAL" clId="{38F62082-CE5A-43BC-A18A-AE6514DC628F}" dt="2023-04-26T10:39:08.696" v="592" actId="26606"/>
          <ac:spMkLst>
            <pc:docMk/>
            <pc:sldMk cId="4050817234" sldId="324"/>
            <ac:spMk id="18" creationId="{FF9F2414-84E8-453E-B1F3-389FDE8192D9}"/>
          </ac:spMkLst>
        </pc:spChg>
        <pc:spChg chg="add">
          <ac:chgData name="Niu, Luyu" userId="471a887e-b510-4c9d-b541-6e363df7b1a1" providerId="ADAL" clId="{38F62082-CE5A-43BC-A18A-AE6514DC628F}" dt="2023-04-26T10:39:08.696" v="592" actId="26606"/>
          <ac:spMkLst>
            <pc:docMk/>
            <pc:sldMk cId="4050817234" sldId="324"/>
            <ac:spMk id="20" creationId="{3ECA69A1-7536-43AC-85EF-C7106179F5ED}"/>
          </ac:spMkLst>
        </pc:spChg>
        <pc:picChg chg="add mod">
          <ac:chgData name="Niu, Luyu" userId="471a887e-b510-4c9d-b541-6e363df7b1a1" providerId="ADAL" clId="{38F62082-CE5A-43BC-A18A-AE6514DC628F}" dt="2023-04-26T10:39:08.696" v="592" actId="26606"/>
          <ac:picMkLst>
            <pc:docMk/>
            <pc:sldMk cId="4050817234" sldId="324"/>
            <ac:picMk id="3" creationId="{2C17898C-9DE3-63AF-D6E6-34D3434C63B2}"/>
          </ac:picMkLst>
        </pc:picChg>
      </pc:sldChg>
      <pc:sldChg chg="addSp modSp new mod setBg">
        <pc:chgData name="Niu, Luyu" userId="471a887e-b510-4c9d-b541-6e363df7b1a1" providerId="ADAL" clId="{38F62082-CE5A-43BC-A18A-AE6514DC628F}" dt="2023-04-28T12:41:01.687" v="1610" actId="14100"/>
        <pc:sldMkLst>
          <pc:docMk/>
          <pc:sldMk cId="3788267157" sldId="325"/>
        </pc:sldMkLst>
        <pc:spChg chg="add">
          <ac:chgData name="Niu, Luyu" userId="471a887e-b510-4c9d-b541-6e363df7b1a1" providerId="ADAL" clId="{38F62082-CE5A-43BC-A18A-AE6514DC628F}" dt="2023-04-26T10:39:10.503" v="593" actId="26606"/>
          <ac:spMkLst>
            <pc:docMk/>
            <pc:sldMk cId="3788267157" sldId="325"/>
            <ac:spMk id="8" creationId="{F3060C83-F051-4F0E-ABAD-AA0DFC48B218}"/>
          </ac:spMkLst>
        </pc:spChg>
        <pc:spChg chg="add">
          <ac:chgData name="Niu, Luyu" userId="471a887e-b510-4c9d-b541-6e363df7b1a1" providerId="ADAL" clId="{38F62082-CE5A-43BC-A18A-AE6514DC628F}" dt="2023-04-26T10:39:10.503" v="593" actId="26606"/>
          <ac:spMkLst>
            <pc:docMk/>
            <pc:sldMk cId="3788267157" sldId="325"/>
            <ac:spMk id="10" creationId="{83C98ABE-055B-441F-B07E-44F97F083C39}"/>
          </ac:spMkLst>
        </pc:spChg>
        <pc:spChg chg="add">
          <ac:chgData name="Niu, Luyu" userId="471a887e-b510-4c9d-b541-6e363df7b1a1" providerId="ADAL" clId="{38F62082-CE5A-43BC-A18A-AE6514DC628F}" dt="2023-04-26T10:39:10.503" v="593" actId="26606"/>
          <ac:spMkLst>
            <pc:docMk/>
            <pc:sldMk cId="3788267157" sldId="325"/>
            <ac:spMk id="12" creationId="{29FDB030-9B49-4CED-8CCD-4D99382388AC}"/>
          </ac:spMkLst>
        </pc:spChg>
        <pc:spChg chg="add">
          <ac:chgData name="Niu, Luyu" userId="471a887e-b510-4c9d-b541-6e363df7b1a1" providerId="ADAL" clId="{38F62082-CE5A-43BC-A18A-AE6514DC628F}" dt="2023-04-26T10:39:10.503" v="593" actId="26606"/>
          <ac:spMkLst>
            <pc:docMk/>
            <pc:sldMk cId="3788267157" sldId="325"/>
            <ac:spMk id="14" creationId="{3783CA14-24A1-485C-8B30-D6A5D87987AD}"/>
          </ac:spMkLst>
        </pc:spChg>
        <pc:spChg chg="add">
          <ac:chgData name="Niu, Luyu" userId="471a887e-b510-4c9d-b541-6e363df7b1a1" providerId="ADAL" clId="{38F62082-CE5A-43BC-A18A-AE6514DC628F}" dt="2023-04-26T10:39:10.503" v="593" actId="26606"/>
          <ac:spMkLst>
            <pc:docMk/>
            <pc:sldMk cId="3788267157" sldId="325"/>
            <ac:spMk id="16" creationId="{9A97C86A-04D6-40F7-AE84-31AB43E6A846}"/>
          </ac:spMkLst>
        </pc:spChg>
        <pc:spChg chg="add">
          <ac:chgData name="Niu, Luyu" userId="471a887e-b510-4c9d-b541-6e363df7b1a1" providerId="ADAL" clId="{38F62082-CE5A-43BC-A18A-AE6514DC628F}" dt="2023-04-26T10:39:10.503" v="593" actId="26606"/>
          <ac:spMkLst>
            <pc:docMk/>
            <pc:sldMk cId="3788267157" sldId="325"/>
            <ac:spMk id="18" creationId="{FF9F2414-84E8-453E-B1F3-389FDE8192D9}"/>
          </ac:spMkLst>
        </pc:spChg>
        <pc:spChg chg="add">
          <ac:chgData name="Niu, Luyu" userId="471a887e-b510-4c9d-b541-6e363df7b1a1" providerId="ADAL" clId="{38F62082-CE5A-43BC-A18A-AE6514DC628F}" dt="2023-04-26T10:39:10.503" v="593" actId="26606"/>
          <ac:spMkLst>
            <pc:docMk/>
            <pc:sldMk cId="3788267157" sldId="325"/>
            <ac:spMk id="20" creationId="{3ECA69A1-7536-43AC-85EF-C7106179F5ED}"/>
          </ac:spMkLst>
        </pc:spChg>
        <pc:picChg chg="add mod">
          <ac:chgData name="Niu, Luyu" userId="471a887e-b510-4c9d-b541-6e363df7b1a1" providerId="ADAL" clId="{38F62082-CE5A-43BC-A18A-AE6514DC628F}" dt="2023-04-28T12:41:01.687" v="1610" actId="14100"/>
          <ac:picMkLst>
            <pc:docMk/>
            <pc:sldMk cId="3788267157" sldId="325"/>
            <ac:picMk id="3" creationId="{92534A04-6D0F-5E1E-913C-BEFEBC56D1B9}"/>
          </ac:picMkLst>
        </pc:picChg>
      </pc:sldChg>
      <pc:sldChg chg="addSp modSp new mod setBg">
        <pc:chgData name="Niu, Luyu" userId="471a887e-b510-4c9d-b541-6e363df7b1a1" providerId="ADAL" clId="{38F62082-CE5A-43BC-A18A-AE6514DC628F}" dt="2023-04-26T10:39:13.517" v="595" actId="27614"/>
        <pc:sldMkLst>
          <pc:docMk/>
          <pc:sldMk cId="4239360222" sldId="326"/>
        </pc:sldMkLst>
        <pc:spChg chg="add">
          <ac:chgData name="Niu, Luyu" userId="471a887e-b510-4c9d-b541-6e363df7b1a1" providerId="ADAL" clId="{38F62082-CE5A-43BC-A18A-AE6514DC628F}" dt="2023-04-26T10:39:12.174" v="594" actId="26606"/>
          <ac:spMkLst>
            <pc:docMk/>
            <pc:sldMk cId="4239360222" sldId="326"/>
            <ac:spMk id="8" creationId="{F3060C83-F051-4F0E-ABAD-AA0DFC48B218}"/>
          </ac:spMkLst>
        </pc:spChg>
        <pc:spChg chg="add">
          <ac:chgData name="Niu, Luyu" userId="471a887e-b510-4c9d-b541-6e363df7b1a1" providerId="ADAL" clId="{38F62082-CE5A-43BC-A18A-AE6514DC628F}" dt="2023-04-26T10:39:12.174" v="594" actId="26606"/>
          <ac:spMkLst>
            <pc:docMk/>
            <pc:sldMk cId="4239360222" sldId="326"/>
            <ac:spMk id="10" creationId="{83C98ABE-055B-441F-B07E-44F97F083C39}"/>
          </ac:spMkLst>
        </pc:spChg>
        <pc:spChg chg="add">
          <ac:chgData name="Niu, Luyu" userId="471a887e-b510-4c9d-b541-6e363df7b1a1" providerId="ADAL" clId="{38F62082-CE5A-43BC-A18A-AE6514DC628F}" dt="2023-04-26T10:39:12.174" v="594" actId="26606"/>
          <ac:spMkLst>
            <pc:docMk/>
            <pc:sldMk cId="4239360222" sldId="326"/>
            <ac:spMk id="12" creationId="{29FDB030-9B49-4CED-8CCD-4D99382388AC}"/>
          </ac:spMkLst>
        </pc:spChg>
        <pc:spChg chg="add">
          <ac:chgData name="Niu, Luyu" userId="471a887e-b510-4c9d-b541-6e363df7b1a1" providerId="ADAL" clId="{38F62082-CE5A-43BC-A18A-AE6514DC628F}" dt="2023-04-26T10:39:12.174" v="594" actId="26606"/>
          <ac:spMkLst>
            <pc:docMk/>
            <pc:sldMk cId="4239360222" sldId="326"/>
            <ac:spMk id="14" creationId="{3783CA14-24A1-485C-8B30-D6A5D87987AD}"/>
          </ac:spMkLst>
        </pc:spChg>
        <pc:spChg chg="add">
          <ac:chgData name="Niu, Luyu" userId="471a887e-b510-4c9d-b541-6e363df7b1a1" providerId="ADAL" clId="{38F62082-CE5A-43BC-A18A-AE6514DC628F}" dt="2023-04-26T10:39:12.174" v="594" actId="26606"/>
          <ac:spMkLst>
            <pc:docMk/>
            <pc:sldMk cId="4239360222" sldId="326"/>
            <ac:spMk id="16" creationId="{9A97C86A-04D6-40F7-AE84-31AB43E6A846}"/>
          </ac:spMkLst>
        </pc:spChg>
        <pc:spChg chg="add">
          <ac:chgData name="Niu, Luyu" userId="471a887e-b510-4c9d-b541-6e363df7b1a1" providerId="ADAL" clId="{38F62082-CE5A-43BC-A18A-AE6514DC628F}" dt="2023-04-26T10:39:12.174" v="594" actId="26606"/>
          <ac:spMkLst>
            <pc:docMk/>
            <pc:sldMk cId="4239360222" sldId="326"/>
            <ac:spMk id="18" creationId="{FF9F2414-84E8-453E-B1F3-389FDE8192D9}"/>
          </ac:spMkLst>
        </pc:spChg>
        <pc:spChg chg="add">
          <ac:chgData name="Niu, Luyu" userId="471a887e-b510-4c9d-b541-6e363df7b1a1" providerId="ADAL" clId="{38F62082-CE5A-43BC-A18A-AE6514DC628F}" dt="2023-04-26T10:39:12.174" v="594" actId="26606"/>
          <ac:spMkLst>
            <pc:docMk/>
            <pc:sldMk cId="4239360222" sldId="326"/>
            <ac:spMk id="20" creationId="{3ECA69A1-7536-43AC-85EF-C7106179F5ED}"/>
          </ac:spMkLst>
        </pc:spChg>
        <pc:picChg chg="add mod">
          <ac:chgData name="Niu, Luyu" userId="471a887e-b510-4c9d-b541-6e363df7b1a1" providerId="ADAL" clId="{38F62082-CE5A-43BC-A18A-AE6514DC628F}" dt="2023-04-26T10:39:13.517" v="595" actId="27614"/>
          <ac:picMkLst>
            <pc:docMk/>
            <pc:sldMk cId="4239360222" sldId="326"/>
            <ac:picMk id="3" creationId="{69754B37-3B9B-CE80-F72D-16A7F32574F1}"/>
          </ac:picMkLst>
        </pc:picChg>
      </pc:sldChg>
      <pc:sldChg chg="addSp modSp new mod setBg">
        <pc:chgData name="Niu, Luyu" userId="471a887e-b510-4c9d-b541-6e363df7b1a1" providerId="ADAL" clId="{38F62082-CE5A-43BC-A18A-AE6514DC628F}" dt="2023-04-28T12:42:45.189" v="1612" actId="14100"/>
        <pc:sldMkLst>
          <pc:docMk/>
          <pc:sldMk cId="3033671464" sldId="327"/>
        </pc:sldMkLst>
        <pc:spChg chg="add">
          <ac:chgData name="Niu, Luyu" userId="471a887e-b510-4c9d-b541-6e363df7b1a1" providerId="ADAL" clId="{38F62082-CE5A-43BC-A18A-AE6514DC628F}" dt="2023-04-26T10:39:17.477" v="596" actId="26606"/>
          <ac:spMkLst>
            <pc:docMk/>
            <pc:sldMk cId="3033671464" sldId="327"/>
            <ac:spMk id="8" creationId="{F3060C83-F051-4F0E-ABAD-AA0DFC48B218}"/>
          </ac:spMkLst>
        </pc:spChg>
        <pc:spChg chg="add">
          <ac:chgData name="Niu, Luyu" userId="471a887e-b510-4c9d-b541-6e363df7b1a1" providerId="ADAL" clId="{38F62082-CE5A-43BC-A18A-AE6514DC628F}" dt="2023-04-26T10:39:17.477" v="596" actId="26606"/>
          <ac:spMkLst>
            <pc:docMk/>
            <pc:sldMk cId="3033671464" sldId="327"/>
            <ac:spMk id="10" creationId="{83C98ABE-055B-441F-B07E-44F97F083C39}"/>
          </ac:spMkLst>
        </pc:spChg>
        <pc:spChg chg="add">
          <ac:chgData name="Niu, Luyu" userId="471a887e-b510-4c9d-b541-6e363df7b1a1" providerId="ADAL" clId="{38F62082-CE5A-43BC-A18A-AE6514DC628F}" dt="2023-04-26T10:39:17.477" v="596" actId="26606"/>
          <ac:spMkLst>
            <pc:docMk/>
            <pc:sldMk cId="3033671464" sldId="327"/>
            <ac:spMk id="12" creationId="{29FDB030-9B49-4CED-8CCD-4D99382388AC}"/>
          </ac:spMkLst>
        </pc:spChg>
        <pc:spChg chg="add">
          <ac:chgData name="Niu, Luyu" userId="471a887e-b510-4c9d-b541-6e363df7b1a1" providerId="ADAL" clId="{38F62082-CE5A-43BC-A18A-AE6514DC628F}" dt="2023-04-26T10:39:17.477" v="596" actId="26606"/>
          <ac:spMkLst>
            <pc:docMk/>
            <pc:sldMk cId="3033671464" sldId="327"/>
            <ac:spMk id="14" creationId="{3783CA14-24A1-485C-8B30-D6A5D87987AD}"/>
          </ac:spMkLst>
        </pc:spChg>
        <pc:spChg chg="add">
          <ac:chgData name="Niu, Luyu" userId="471a887e-b510-4c9d-b541-6e363df7b1a1" providerId="ADAL" clId="{38F62082-CE5A-43BC-A18A-AE6514DC628F}" dt="2023-04-26T10:39:17.477" v="596" actId="26606"/>
          <ac:spMkLst>
            <pc:docMk/>
            <pc:sldMk cId="3033671464" sldId="327"/>
            <ac:spMk id="16" creationId="{9A97C86A-04D6-40F7-AE84-31AB43E6A846}"/>
          </ac:spMkLst>
        </pc:spChg>
        <pc:spChg chg="add">
          <ac:chgData name="Niu, Luyu" userId="471a887e-b510-4c9d-b541-6e363df7b1a1" providerId="ADAL" clId="{38F62082-CE5A-43BC-A18A-AE6514DC628F}" dt="2023-04-26T10:39:17.477" v="596" actId="26606"/>
          <ac:spMkLst>
            <pc:docMk/>
            <pc:sldMk cId="3033671464" sldId="327"/>
            <ac:spMk id="18" creationId="{FF9F2414-84E8-453E-B1F3-389FDE8192D9}"/>
          </ac:spMkLst>
        </pc:spChg>
        <pc:spChg chg="add">
          <ac:chgData name="Niu, Luyu" userId="471a887e-b510-4c9d-b541-6e363df7b1a1" providerId="ADAL" clId="{38F62082-CE5A-43BC-A18A-AE6514DC628F}" dt="2023-04-26T10:39:17.477" v="596" actId="26606"/>
          <ac:spMkLst>
            <pc:docMk/>
            <pc:sldMk cId="3033671464" sldId="327"/>
            <ac:spMk id="20" creationId="{3ECA69A1-7536-43AC-85EF-C7106179F5ED}"/>
          </ac:spMkLst>
        </pc:spChg>
        <pc:picChg chg="add mod">
          <ac:chgData name="Niu, Luyu" userId="471a887e-b510-4c9d-b541-6e363df7b1a1" providerId="ADAL" clId="{38F62082-CE5A-43BC-A18A-AE6514DC628F}" dt="2023-04-28T12:42:45.189" v="1612" actId="14100"/>
          <ac:picMkLst>
            <pc:docMk/>
            <pc:sldMk cId="3033671464" sldId="327"/>
            <ac:picMk id="3" creationId="{522D67B4-CCA1-3CBD-0C51-2161FF61CE9A}"/>
          </ac:picMkLst>
        </pc:picChg>
      </pc:sldChg>
      <pc:sldChg chg="addSp modSp new mod setBg">
        <pc:chgData name="Niu, Luyu" userId="471a887e-b510-4c9d-b541-6e363df7b1a1" providerId="ADAL" clId="{38F62082-CE5A-43BC-A18A-AE6514DC628F}" dt="2023-04-26T10:39:19.984" v="597" actId="26606"/>
        <pc:sldMkLst>
          <pc:docMk/>
          <pc:sldMk cId="3030652670" sldId="328"/>
        </pc:sldMkLst>
        <pc:spChg chg="add">
          <ac:chgData name="Niu, Luyu" userId="471a887e-b510-4c9d-b541-6e363df7b1a1" providerId="ADAL" clId="{38F62082-CE5A-43BC-A18A-AE6514DC628F}" dt="2023-04-26T10:39:19.984" v="597" actId="26606"/>
          <ac:spMkLst>
            <pc:docMk/>
            <pc:sldMk cId="3030652670" sldId="328"/>
            <ac:spMk id="8" creationId="{F3060C83-F051-4F0E-ABAD-AA0DFC48B218}"/>
          </ac:spMkLst>
        </pc:spChg>
        <pc:spChg chg="add">
          <ac:chgData name="Niu, Luyu" userId="471a887e-b510-4c9d-b541-6e363df7b1a1" providerId="ADAL" clId="{38F62082-CE5A-43BC-A18A-AE6514DC628F}" dt="2023-04-26T10:39:19.984" v="597" actId="26606"/>
          <ac:spMkLst>
            <pc:docMk/>
            <pc:sldMk cId="3030652670" sldId="328"/>
            <ac:spMk id="10" creationId="{83C98ABE-055B-441F-B07E-44F97F083C39}"/>
          </ac:spMkLst>
        </pc:spChg>
        <pc:spChg chg="add">
          <ac:chgData name="Niu, Luyu" userId="471a887e-b510-4c9d-b541-6e363df7b1a1" providerId="ADAL" clId="{38F62082-CE5A-43BC-A18A-AE6514DC628F}" dt="2023-04-26T10:39:19.984" v="597" actId="26606"/>
          <ac:spMkLst>
            <pc:docMk/>
            <pc:sldMk cId="3030652670" sldId="328"/>
            <ac:spMk id="12" creationId="{29FDB030-9B49-4CED-8CCD-4D99382388AC}"/>
          </ac:spMkLst>
        </pc:spChg>
        <pc:spChg chg="add">
          <ac:chgData name="Niu, Luyu" userId="471a887e-b510-4c9d-b541-6e363df7b1a1" providerId="ADAL" clId="{38F62082-CE5A-43BC-A18A-AE6514DC628F}" dt="2023-04-26T10:39:19.984" v="597" actId="26606"/>
          <ac:spMkLst>
            <pc:docMk/>
            <pc:sldMk cId="3030652670" sldId="328"/>
            <ac:spMk id="14" creationId="{3783CA14-24A1-485C-8B30-D6A5D87987AD}"/>
          </ac:spMkLst>
        </pc:spChg>
        <pc:spChg chg="add">
          <ac:chgData name="Niu, Luyu" userId="471a887e-b510-4c9d-b541-6e363df7b1a1" providerId="ADAL" clId="{38F62082-CE5A-43BC-A18A-AE6514DC628F}" dt="2023-04-26T10:39:19.984" v="597" actId="26606"/>
          <ac:spMkLst>
            <pc:docMk/>
            <pc:sldMk cId="3030652670" sldId="328"/>
            <ac:spMk id="16" creationId="{9A97C86A-04D6-40F7-AE84-31AB43E6A846}"/>
          </ac:spMkLst>
        </pc:spChg>
        <pc:spChg chg="add">
          <ac:chgData name="Niu, Luyu" userId="471a887e-b510-4c9d-b541-6e363df7b1a1" providerId="ADAL" clId="{38F62082-CE5A-43BC-A18A-AE6514DC628F}" dt="2023-04-26T10:39:19.984" v="597" actId="26606"/>
          <ac:spMkLst>
            <pc:docMk/>
            <pc:sldMk cId="3030652670" sldId="328"/>
            <ac:spMk id="18" creationId="{FF9F2414-84E8-453E-B1F3-389FDE8192D9}"/>
          </ac:spMkLst>
        </pc:spChg>
        <pc:spChg chg="add">
          <ac:chgData name="Niu, Luyu" userId="471a887e-b510-4c9d-b541-6e363df7b1a1" providerId="ADAL" clId="{38F62082-CE5A-43BC-A18A-AE6514DC628F}" dt="2023-04-26T10:39:19.984" v="597" actId="26606"/>
          <ac:spMkLst>
            <pc:docMk/>
            <pc:sldMk cId="3030652670" sldId="328"/>
            <ac:spMk id="20" creationId="{3ECA69A1-7536-43AC-85EF-C7106179F5ED}"/>
          </ac:spMkLst>
        </pc:spChg>
        <pc:picChg chg="add mod">
          <ac:chgData name="Niu, Luyu" userId="471a887e-b510-4c9d-b541-6e363df7b1a1" providerId="ADAL" clId="{38F62082-CE5A-43BC-A18A-AE6514DC628F}" dt="2023-04-26T10:39:19.984" v="597" actId="26606"/>
          <ac:picMkLst>
            <pc:docMk/>
            <pc:sldMk cId="3030652670" sldId="328"/>
            <ac:picMk id="3" creationId="{F3164750-9EDA-5198-EA6F-6BAFDE4565BC}"/>
          </ac:picMkLst>
        </pc:picChg>
      </pc:sldChg>
      <pc:sldChg chg="addSp modSp new mod setBg">
        <pc:chgData name="Niu, Luyu" userId="471a887e-b510-4c9d-b541-6e363df7b1a1" providerId="ADAL" clId="{38F62082-CE5A-43BC-A18A-AE6514DC628F}" dt="2023-04-28T12:45:45.591" v="1616" actId="1076"/>
        <pc:sldMkLst>
          <pc:docMk/>
          <pc:sldMk cId="258853979" sldId="329"/>
        </pc:sldMkLst>
        <pc:spChg chg="add">
          <ac:chgData name="Niu, Luyu" userId="471a887e-b510-4c9d-b541-6e363df7b1a1" providerId="ADAL" clId="{38F62082-CE5A-43BC-A18A-AE6514DC628F}" dt="2023-04-26T10:39:22.248" v="598" actId="26606"/>
          <ac:spMkLst>
            <pc:docMk/>
            <pc:sldMk cId="258853979" sldId="329"/>
            <ac:spMk id="8" creationId="{F3060C83-F051-4F0E-ABAD-AA0DFC48B218}"/>
          </ac:spMkLst>
        </pc:spChg>
        <pc:spChg chg="add">
          <ac:chgData name="Niu, Luyu" userId="471a887e-b510-4c9d-b541-6e363df7b1a1" providerId="ADAL" clId="{38F62082-CE5A-43BC-A18A-AE6514DC628F}" dt="2023-04-26T10:39:22.248" v="598" actId="26606"/>
          <ac:spMkLst>
            <pc:docMk/>
            <pc:sldMk cId="258853979" sldId="329"/>
            <ac:spMk id="10" creationId="{83C98ABE-055B-441F-B07E-44F97F083C39}"/>
          </ac:spMkLst>
        </pc:spChg>
        <pc:spChg chg="add">
          <ac:chgData name="Niu, Luyu" userId="471a887e-b510-4c9d-b541-6e363df7b1a1" providerId="ADAL" clId="{38F62082-CE5A-43BC-A18A-AE6514DC628F}" dt="2023-04-26T10:39:22.248" v="598" actId="26606"/>
          <ac:spMkLst>
            <pc:docMk/>
            <pc:sldMk cId="258853979" sldId="329"/>
            <ac:spMk id="12" creationId="{29FDB030-9B49-4CED-8CCD-4D99382388AC}"/>
          </ac:spMkLst>
        </pc:spChg>
        <pc:spChg chg="add">
          <ac:chgData name="Niu, Luyu" userId="471a887e-b510-4c9d-b541-6e363df7b1a1" providerId="ADAL" clId="{38F62082-CE5A-43BC-A18A-AE6514DC628F}" dt="2023-04-26T10:39:22.248" v="598" actId="26606"/>
          <ac:spMkLst>
            <pc:docMk/>
            <pc:sldMk cId="258853979" sldId="329"/>
            <ac:spMk id="14" creationId="{3783CA14-24A1-485C-8B30-D6A5D87987AD}"/>
          </ac:spMkLst>
        </pc:spChg>
        <pc:spChg chg="add">
          <ac:chgData name="Niu, Luyu" userId="471a887e-b510-4c9d-b541-6e363df7b1a1" providerId="ADAL" clId="{38F62082-CE5A-43BC-A18A-AE6514DC628F}" dt="2023-04-26T10:39:22.248" v="598" actId="26606"/>
          <ac:spMkLst>
            <pc:docMk/>
            <pc:sldMk cId="258853979" sldId="329"/>
            <ac:spMk id="16" creationId="{9A97C86A-04D6-40F7-AE84-31AB43E6A846}"/>
          </ac:spMkLst>
        </pc:spChg>
        <pc:spChg chg="add">
          <ac:chgData name="Niu, Luyu" userId="471a887e-b510-4c9d-b541-6e363df7b1a1" providerId="ADAL" clId="{38F62082-CE5A-43BC-A18A-AE6514DC628F}" dt="2023-04-26T10:39:22.248" v="598" actId="26606"/>
          <ac:spMkLst>
            <pc:docMk/>
            <pc:sldMk cId="258853979" sldId="329"/>
            <ac:spMk id="18" creationId="{FF9F2414-84E8-453E-B1F3-389FDE8192D9}"/>
          </ac:spMkLst>
        </pc:spChg>
        <pc:spChg chg="add">
          <ac:chgData name="Niu, Luyu" userId="471a887e-b510-4c9d-b541-6e363df7b1a1" providerId="ADAL" clId="{38F62082-CE5A-43BC-A18A-AE6514DC628F}" dt="2023-04-26T10:39:22.248" v="598" actId="26606"/>
          <ac:spMkLst>
            <pc:docMk/>
            <pc:sldMk cId="258853979" sldId="329"/>
            <ac:spMk id="20" creationId="{3ECA69A1-7536-43AC-85EF-C7106179F5ED}"/>
          </ac:spMkLst>
        </pc:spChg>
        <pc:picChg chg="add mod">
          <ac:chgData name="Niu, Luyu" userId="471a887e-b510-4c9d-b541-6e363df7b1a1" providerId="ADAL" clId="{38F62082-CE5A-43BC-A18A-AE6514DC628F}" dt="2023-04-28T12:45:45.591" v="1616" actId="1076"/>
          <ac:picMkLst>
            <pc:docMk/>
            <pc:sldMk cId="258853979" sldId="329"/>
            <ac:picMk id="3" creationId="{AFA9FA94-1E2D-A339-77F7-D42858C426F6}"/>
          </ac:picMkLst>
        </pc:picChg>
      </pc:sldChg>
      <pc:sldChg chg="addSp modSp new mod setBg">
        <pc:chgData name="Niu, Luyu" userId="471a887e-b510-4c9d-b541-6e363df7b1a1" providerId="ADAL" clId="{38F62082-CE5A-43BC-A18A-AE6514DC628F}" dt="2023-04-26T10:59:01.197" v="812" actId="1076"/>
        <pc:sldMkLst>
          <pc:docMk/>
          <pc:sldMk cId="668815104" sldId="330"/>
        </pc:sldMkLst>
        <pc:spChg chg="add mod">
          <ac:chgData name="Niu, Luyu" userId="471a887e-b510-4c9d-b541-6e363df7b1a1" providerId="ADAL" clId="{38F62082-CE5A-43BC-A18A-AE6514DC628F}" dt="2023-04-26T10:58:24.607" v="742" actId="1076"/>
          <ac:spMkLst>
            <pc:docMk/>
            <pc:sldMk cId="668815104" sldId="330"/>
            <ac:spMk id="5" creationId="{32976A34-11E2-D5F5-A4AD-17F893F868B0}"/>
          </ac:spMkLst>
        </pc:spChg>
        <pc:spChg chg="add mod">
          <ac:chgData name="Niu, Luyu" userId="471a887e-b510-4c9d-b541-6e363df7b1a1" providerId="ADAL" clId="{38F62082-CE5A-43BC-A18A-AE6514DC628F}" dt="2023-04-26T10:57:31.596" v="629" actId="1076"/>
          <ac:spMkLst>
            <pc:docMk/>
            <pc:sldMk cId="668815104" sldId="330"/>
            <ac:spMk id="6" creationId="{A822DEAC-5EB2-9D97-D016-86AB79E11B64}"/>
          </ac:spMkLst>
        </pc:spChg>
        <pc:spChg chg="add mod">
          <ac:chgData name="Niu, Luyu" userId="471a887e-b510-4c9d-b541-6e363df7b1a1" providerId="ADAL" clId="{38F62082-CE5A-43BC-A18A-AE6514DC628F}" dt="2023-04-26T10:58:15.314" v="739"/>
          <ac:spMkLst>
            <pc:docMk/>
            <pc:sldMk cId="668815104" sldId="330"/>
            <ac:spMk id="7" creationId="{70C58C53-1DED-B092-ACE7-11EC54C01666}"/>
          </ac:spMkLst>
        </pc:spChg>
        <pc:spChg chg="add">
          <ac:chgData name="Niu, Luyu" userId="471a887e-b510-4c9d-b541-6e363df7b1a1" providerId="ADAL" clId="{38F62082-CE5A-43BC-A18A-AE6514DC628F}" dt="2023-04-26T10:54:49.641" v="608" actId="26606"/>
          <ac:spMkLst>
            <pc:docMk/>
            <pc:sldMk cId="668815104" sldId="330"/>
            <ac:spMk id="8" creationId="{F3060C83-F051-4F0E-ABAD-AA0DFC48B218}"/>
          </ac:spMkLst>
        </pc:spChg>
        <pc:spChg chg="add mod">
          <ac:chgData name="Niu, Luyu" userId="471a887e-b510-4c9d-b541-6e363df7b1a1" providerId="ADAL" clId="{38F62082-CE5A-43BC-A18A-AE6514DC628F}" dt="2023-04-26T10:59:01.197" v="812" actId="1076"/>
          <ac:spMkLst>
            <pc:docMk/>
            <pc:sldMk cId="668815104" sldId="330"/>
            <ac:spMk id="9" creationId="{C19014A0-8FE6-4011-274B-1AC3B5449F7F}"/>
          </ac:spMkLst>
        </pc:spChg>
        <pc:spChg chg="add">
          <ac:chgData name="Niu, Luyu" userId="471a887e-b510-4c9d-b541-6e363df7b1a1" providerId="ADAL" clId="{38F62082-CE5A-43BC-A18A-AE6514DC628F}" dt="2023-04-26T10:54:49.641" v="608" actId="26606"/>
          <ac:spMkLst>
            <pc:docMk/>
            <pc:sldMk cId="668815104" sldId="330"/>
            <ac:spMk id="10" creationId="{83C98ABE-055B-441F-B07E-44F97F083C39}"/>
          </ac:spMkLst>
        </pc:spChg>
        <pc:spChg chg="add">
          <ac:chgData name="Niu, Luyu" userId="471a887e-b510-4c9d-b541-6e363df7b1a1" providerId="ADAL" clId="{38F62082-CE5A-43BC-A18A-AE6514DC628F}" dt="2023-04-26T10:54:49.641" v="608" actId="26606"/>
          <ac:spMkLst>
            <pc:docMk/>
            <pc:sldMk cId="668815104" sldId="330"/>
            <ac:spMk id="12" creationId="{29FDB030-9B49-4CED-8CCD-4D99382388AC}"/>
          </ac:spMkLst>
        </pc:spChg>
        <pc:spChg chg="add">
          <ac:chgData name="Niu, Luyu" userId="471a887e-b510-4c9d-b541-6e363df7b1a1" providerId="ADAL" clId="{38F62082-CE5A-43BC-A18A-AE6514DC628F}" dt="2023-04-26T10:54:49.641" v="608" actId="26606"/>
          <ac:spMkLst>
            <pc:docMk/>
            <pc:sldMk cId="668815104" sldId="330"/>
            <ac:spMk id="14" creationId="{3783CA14-24A1-485C-8B30-D6A5D87987AD}"/>
          </ac:spMkLst>
        </pc:spChg>
        <pc:spChg chg="add">
          <ac:chgData name="Niu, Luyu" userId="471a887e-b510-4c9d-b541-6e363df7b1a1" providerId="ADAL" clId="{38F62082-CE5A-43BC-A18A-AE6514DC628F}" dt="2023-04-26T10:54:49.641" v="608" actId="26606"/>
          <ac:spMkLst>
            <pc:docMk/>
            <pc:sldMk cId="668815104" sldId="330"/>
            <ac:spMk id="16" creationId="{9A97C86A-04D6-40F7-AE84-31AB43E6A846}"/>
          </ac:spMkLst>
        </pc:spChg>
        <pc:spChg chg="add">
          <ac:chgData name="Niu, Luyu" userId="471a887e-b510-4c9d-b541-6e363df7b1a1" providerId="ADAL" clId="{38F62082-CE5A-43BC-A18A-AE6514DC628F}" dt="2023-04-26T10:54:49.641" v="608" actId="26606"/>
          <ac:spMkLst>
            <pc:docMk/>
            <pc:sldMk cId="668815104" sldId="330"/>
            <ac:spMk id="18" creationId="{FF9F2414-84E8-453E-B1F3-389FDE8192D9}"/>
          </ac:spMkLst>
        </pc:spChg>
        <pc:spChg chg="add">
          <ac:chgData name="Niu, Luyu" userId="471a887e-b510-4c9d-b541-6e363df7b1a1" providerId="ADAL" clId="{38F62082-CE5A-43BC-A18A-AE6514DC628F}" dt="2023-04-26T10:54:49.641" v="608" actId="26606"/>
          <ac:spMkLst>
            <pc:docMk/>
            <pc:sldMk cId="668815104" sldId="330"/>
            <ac:spMk id="20" creationId="{3ECA69A1-7536-43AC-85EF-C7106179F5ED}"/>
          </ac:spMkLst>
        </pc:spChg>
        <pc:picChg chg="add mod">
          <ac:chgData name="Niu, Luyu" userId="471a887e-b510-4c9d-b541-6e363df7b1a1" providerId="ADAL" clId="{38F62082-CE5A-43BC-A18A-AE6514DC628F}" dt="2023-04-26T10:57:10.134" v="610" actId="27614"/>
          <ac:picMkLst>
            <pc:docMk/>
            <pc:sldMk cId="668815104" sldId="330"/>
            <ac:picMk id="3" creationId="{A3E4ABBF-B96B-7F79-48CE-717C38FB20C3}"/>
          </ac:picMkLst>
        </pc:picChg>
      </pc:sldChg>
      <pc:sldChg chg="addSp delSp modSp new mod ord setBg">
        <pc:chgData name="Niu, Luyu" userId="471a887e-b510-4c9d-b541-6e363df7b1a1" providerId="ADAL" clId="{38F62082-CE5A-43BC-A18A-AE6514DC628F}" dt="2023-04-28T12:54:40.283" v="1622" actId="14100"/>
        <pc:sldMkLst>
          <pc:docMk/>
          <pc:sldMk cId="389788854" sldId="331"/>
        </pc:sldMkLst>
        <pc:spChg chg="add del">
          <ac:chgData name="Niu, Luyu" userId="471a887e-b510-4c9d-b541-6e363df7b1a1" providerId="ADAL" clId="{38F62082-CE5A-43BC-A18A-AE6514DC628F}" dt="2023-04-26T11:54:08.813" v="844" actId="26606"/>
          <ac:spMkLst>
            <pc:docMk/>
            <pc:sldMk cId="389788854" sldId="331"/>
            <ac:spMk id="8" creationId="{F3060C83-F051-4F0E-ABAD-AA0DFC48B218}"/>
          </ac:spMkLst>
        </pc:spChg>
        <pc:spChg chg="add del">
          <ac:chgData name="Niu, Luyu" userId="471a887e-b510-4c9d-b541-6e363df7b1a1" providerId="ADAL" clId="{38F62082-CE5A-43BC-A18A-AE6514DC628F}" dt="2023-04-26T11:54:08.813" v="844" actId="26606"/>
          <ac:spMkLst>
            <pc:docMk/>
            <pc:sldMk cId="389788854" sldId="331"/>
            <ac:spMk id="10" creationId="{83C98ABE-055B-441F-B07E-44F97F083C39}"/>
          </ac:spMkLst>
        </pc:spChg>
        <pc:spChg chg="add del">
          <ac:chgData name="Niu, Luyu" userId="471a887e-b510-4c9d-b541-6e363df7b1a1" providerId="ADAL" clId="{38F62082-CE5A-43BC-A18A-AE6514DC628F}" dt="2023-04-26T11:54:08.813" v="844" actId="26606"/>
          <ac:spMkLst>
            <pc:docMk/>
            <pc:sldMk cId="389788854" sldId="331"/>
            <ac:spMk id="12" creationId="{29FDB030-9B49-4CED-8CCD-4D99382388AC}"/>
          </ac:spMkLst>
        </pc:spChg>
        <pc:spChg chg="add del">
          <ac:chgData name="Niu, Luyu" userId="471a887e-b510-4c9d-b541-6e363df7b1a1" providerId="ADAL" clId="{38F62082-CE5A-43BC-A18A-AE6514DC628F}" dt="2023-04-26T11:54:08.813" v="844" actId="26606"/>
          <ac:spMkLst>
            <pc:docMk/>
            <pc:sldMk cId="389788854" sldId="331"/>
            <ac:spMk id="14" creationId="{3783CA14-24A1-485C-8B30-D6A5D87987AD}"/>
          </ac:spMkLst>
        </pc:spChg>
        <pc:spChg chg="add del">
          <ac:chgData name="Niu, Luyu" userId="471a887e-b510-4c9d-b541-6e363df7b1a1" providerId="ADAL" clId="{38F62082-CE5A-43BC-A18A-AE6514DC628F}" dt="2023-04-26T11:54:08.813" v="844" actId="26606"/>
          <ac:spMkLst>
            <pc:docMk/>
            <pc:sldMk cId="389788854" sldId="331"/>
            <ac:spMk id="16" creationId="{9A97C86A-04D6-40F7-AE84-31AB43E6A846}"/>
          </ac:spMkLst>
        </pc:spChg>
        <pc:spChg chg="add del">
          <ac:chgData name="Niu, Luyu" userId="471a887e-b510-4c9d-b541-6e363df7b1a1" providerId="ADAL" clId="{38F62082-CE5A-43BC-A18A-AE6514DC628F}" dt="2023-04-26T11:54:08.813" v="844" actId="26606"/>
          <ac:spMkLst>
            <pc:docMk/>
            <pc:sldMk cId="389788854" sldId="331"/>
            <ac:spMk id="18" creationId="{FF9F2414-84E8-453E-B1F3-389FDE8192D9}"/>
          </ac:spMkLst>
        </pc:spChg>
        <pc:spChg chg="add del">
          <ac:chgData name="Niu, Luyu" userId="471a887e-b510-4c9d-b541-6e363df7b1a1" providerId="ADAL" clId="{38F62082-CE5A-43BC-A18A-AE6514DC628F}" dt="2023-04-26T11:54:08.813" v="844" actId="26606"/>
          <ac:spMkLst>
            <pc:docMk/>
            <pc:sldMk cId="389788854" sldId="331"/>
            <ac:spMk id="20" creationId="{3ECA69A1-7536-43AC-85EF-C7106179F5ED}"/>
          </ac:spMkLst>
        </pc:spChg>
        <pc:spChg chg="add">
          <ac:chgData name="Niu, Luyu" userId="471a887e-b510-4c9d-b541-6e363df7b1a1" providerId="ADAL" clId="{38F62082-CE5A-43BC-A18A-AE6514DC628F}" dt="2023-04-26T11:54:08.821" v="845" actId="26606"/>
          <ac:spMkLst>
            <pc:docMk/>
            <pc:sldMk cId="389788854" sldId="331"/>
            <ac:spMk id="22" creationId="{86FF76B9-219D-4469-AF87-0236D29032F1}"/>
          </ac:spMkLst>
        </pc:spChg>
        <pc:spChg chg="add">
          <ac:chgData name="Niu, Luyu" userId="471a887e-b510-4c9d-b541-6e363df7b1a1" providerId="ADAL" clId="{38F62082-CE5A-43BC-A18A-AE6514DC628F}" dt="2023-04-26T11:54:08.821" v="845" actId="26606"/>
          <ac:spMkLst>
            <pc:docMk/>
            <pc:sldMk cId="389788854" sldId="331"/>
            <ac:spMk id="25" creationId="{2E80C965-DB6D-4F81-9E9E-B027384D0BD6}"/>
          </ac:spMkLst>
        </pc:spChg>
        <pc:spChg chg="add">
          <ac:chgData name="Niu, Luyu" userId="471a887e-b510-4c9d-b541-6e363df7b1a1" providerId="ADAL" clId="{38F62082-CE5A-43BC-A18A-AE6514DC628F}" dt="2023-04-26T11:54:08.821" v="845" actId="26606"/>
          <ac:spMkLst>
            <pc:docMk/>
            <pc:sldMk cId="389788854" sldId="331"/>
            <ac:spMk id="26" creationId="{633C5E46-DAC5-4661-9C87-22B08E2A512F}"/>
          </ac:spMkLst>
        </pc:spChg>
        <pc:grpChg chg="add">
          <ac:chgData name="Niu, Luyu" userId="471a887e-b510-4c9d-b541-6e363df7b1a1" providerId="ADAL" clId="{38F62082-CE5A-43BC-A18A-AE6514DC628F}" dt="2023-04-26T11:54:08.821" v="845" actId="26606"/>
          <ac:grpSpMkLst>
            <pc:docMk/>
            <pc:sldMk cId="389788854" sldId="331"/>
            <ac:grpSpMk id="23" creationId="{DB88BD78-87E1-424D-B479-C37D8E41B12E}"/>
          </ac:grpSpMkLst>
        </pc:grpChg>
        <pc:picChg chg="add mod">
          <ac:chgData name="Niu, Luyu" userId="471a887e-b510-4c9d-b541-6e363df7b1a1" providerId="ADAL" clId="{38F62082-CE5A-43BC-A18A-AE6514DC628F}" dt="2023-04-28T12:54:40.283" v="1622" actId="14100"/>
          <ac:picMkLst>
            <pc:docMk/>
            <pc:sldMk cId="389788854" sldId="331"/>
            <ac:picMk id="3" creationId="{416C9420-0289-181D-625E-4FE48E311FB7}"/>
          </ac:picMkLst>
        </pc:picChg>
      </pc:sldChg>
      <pc:sldChg chg="addSp modSp new mod setBg">
        <pc:chgData name="Niu, Luyu" userId="471a887e-b510-4c9d-b541-6e363df7b1a1" providerId="ADAL" clId="{38F62082-CE5A-43BC-A18A-AE6514DC628F}" dt="2023-04-26T11:55:27.319" v="852" actId="26606"/>
        <pc:sldMkLst>
          <pc:docMk/>
          <pc:sldMk cId="2371294030" sldId="332"/>
        </pc:sldMkLst>
        <pc:spChg chg="add">
          <ac:chgData name="Niu, Luyu" userId="471a887e-b510-4c9d-b541-6e363df7b1a1" providerId="ADAL" clId="{38F62082-CE5A-43BC-A18A-AE6514DC628F}" dt="2023-04-26T11:55:27.319" v="852" actId="26606"/>
          <ac:spMkLst>
            <pc:docMk/>
            <pc:sldMk cId="2371294030" sldId="332"/>
            <ac:spMk id="10" creationId="{A9F529C3-C941-49FD-8C67-82F134F64BDB}"/>
          </ac:spMkLst>
        </pc:spChg>
        <pc:spChg chg="add">
          <ac:chgData name="Niu, Luyu" userId="471a887e-b510-4c9d-b541-6e363df7b1a1" providerId="ADAL" clId="{38F62082-CE5A-43BC-A18A-AE6514DC628F}" dt="2023-04-26T11:55:27.319" v="852" actId="26606"/>
          <ac:spMkLst>
            <pc:docMk/>
            <pc:sldMk cId="2371294030" sldId="332"/>
            <ac:spMk id="12" creationId="{20586029-32A0-47E5-9AEC-AE3ABA6B94D0}"/>
          </ac:spMkLst>
        </pc:spChg>
        <pc:picChg chg="add mod">
          <ac:chgData name="Niu, Luyu" userId="471a887e-b510-4c9d-b541-6e363df7b1a1" providerId="ADAL" clId="{38F62082-CE5A-43BC-A18A-AE6514DC628F}" dt="2023-04-26T11:55:27.319" v="852" actId="26606"/>
          <ac:picMkLst>
            <pc:docMk/>
            <pc:sldMk cId="2371294030" sldId="332"/>
            <ac:picMk id="3" creationId="{2F2992EB-E1A1-A086-73B6-FAE55EF950C0}"/>
          </ac:picMkLst>
        </pc:picChg>
        <pc:picChg chg="add mod">
          <ac:chgData name="Niu, Luyu" userId="471a887e-b510-4c9d-b541-6e363df7b1a1" providerId="ADAL" clId="{38F62082-CE5A-43BC-A18A-AE6514DC628F}" dt="2023-04-26T11:55:27.319" v="852" actId="26606"/>
          <ac:picMkLst>
            <pc:docMk/>
            <pc:sldMk cId="2371294030" sldId="332"/>
            <ac:picMk id="5" creationId="{963A2353-7A31-7F8C-A517-8DE25DEE1875}"/>
          </ac:picMkLst>
        </pc:picChg>
        <pc:cxnChg chg="add">
          <ac:chgData name="Niu, Luyu" userId="471a887e-b510-4c9d-b541-6e363df7b1a1" providerId="ADAL" clId="{38F62082-CE5A-43BC-A18A-AE6514DC628F}" dt="2023-04-26T11:55:27.319" v="852" actId="26606"/>
          <ac:cxnSpMkLst>
            <pc:docMk/>
            <pc:sldMk cId="2371294030" sldId="332"/>
            <ac:cxnSpMk id="14" creationId="{8C730EAB-A532-4295-A302-FB4B90DB9F5E}"/>
          </ac:cxnSpMkLst>
        </pc:cxnChg>
      </pc:sldChg>
      <pc:sldChg chg="new del">
        <pc:chgData name="Niu, Luyu" userId="471a887e-b510-4c9d-b541-6e363df7b1a1" providerId="ADAL" clId="{38F62082-CE5A-43BC-A18A-AE6514DC628F}" dt="2023-04-26T12:42:55.336" v="853" actId="47"/>
        <pc:sldMkLst>
          <pc:docMk/>
          <pc:sldMk cId="237341844" sldId="333"/>
        </pc:sldMkLst>
      </pc:sldChg>
      <pc:sldChg chg="new del">
        <pc:chgData name="Niu, Luyu" userId="471a887e-b510-4c9d-b541-6e363df7b1a1" providerId="ADAL" clId="{38F62082-CE5A-43BC-A18A-AE6514DC628F}" dt="2023-04-26T12:42:56.415" v="854" actId="47"/>
        <pc:sldMkLst>
          <pc:docMk/>
          <pc:sldMk cId="2478718481" sldId="334"/>
        </pc:sldMkLst>
      </pc:sldChg>
      <pc:sldChg chg="addSp modSp new mod">
        <pc:chgData name="Niu, Luyu" userId="471a887e-b510-4c9d-b541-6e363df7b1a1" providerId="ADAL" clId="{38F62082-CE5A-43BC-A18A-AE6514DC628F}" dt="2023-04-28T11:19:49.883" v="1570" actId="20577"/>
        <pc:sldMkLst>
          <pc:docMk/>
          <pc:sldMk cId="1698471926" sldId="335"/>
        </pc:sldMkLst>
        <pc:spChg chg="add mod">
          <ac:chgData name="Niu, Luyu" userId="471a887e-b510-4c9d-b541-6e363df7b1a1" providerId="ADAL" clId="{38F62082-CE5A-43BC-A18A-AE6514DC628F}" dt="2023-04-28T11:19:49.883" v="1570" actId="20577"/>
          <ac:spMkLst>
            <pc:docMk/>
            <pc:sldMk cId="1698471926" sldId="335"/>
            <ac:spMk id="2" creationId="{8C5E4A4D-DEF9-39E6-F2B9-890DF51AD6DC}"/>
          </ac:spMkLst>
        </pc:spChg>
      </pc:sldChg>
      <pc:sldChg chg="addSp modSp new mod setBg">
        <pc:chgData name="Niu, Luyu" userId="471a887e-b510-4c9d-b541-6e363df7b1a1" providerId="ADAL" clId="{38F62082-CE5A-43BC-A18A-AE6514DC628F}" dt="2023-04-26T11:52:46.412" v="835" actId="14100"/>
        <pc:sldMkLst>
          <pc:docMk/>
          <pc:sldMk cId="1169243940" sldId="336"/>
        </pc:sldMkLst>
        <pc:spChg chg="add">
          <ac:chgData name="Niu, Luyu" userId="471a887e-b510-4c9d-b541-6e363df7b1a1" providerId="ADAL" clId="{38F62082-CE5A-43BC-A18A-AE6514DC628F}" dt="2023-04-26T11:52:40.253" v="833" actId="26606"/>
          <ac:spMkLst>
            <pc:docMk/>
            <pc:sldMk cId="1169243940" sldId="336"/>
            <ac:spMk id="8" creationId="{F3060C83-F051-4F0E-ABAD-AA0DFC48B218}"/>
          </ac:spMkLst>
        </pc:spChg>
        <pc:spChg chg="add">
          <ac:chgData name="Niu, Luyu" userId="471a887e-b510-4c9d-b541-6e363df7b1a1" providerId="ADAL" clId="{38F62082-CE5A-43BC-A18A-AE6514DC628F}" dt="2023-04-26T11:52:40.253" v="833" actId="26606"/>
          <ac:spMkLst>
            <pc:docMk/>
            <pc:sldMk cId="1169243940" sldId="336"/>
            <ac:spMk id="10" creationId="{83C98ABE-055B-441F-B07E-44F97F083C39}"/>
          </ac:spMkLst>
        </pc:spChg>
        <pc:spChg chg="add">
          <ac:chgData name="Niu, Luyu" userId="471a887e-b510-4c9d-b541-6e363df7b1a1" providerId="ADAL" clId="{38F62082-CE5A-43BC-A18A-AE6514DC628F}" dt="2023-04-26T11:52:40.253" v="833" actId="26606"/>
          <ac:spMkLst>
            <pc:docMk/>
            <pc:sldMk cId="1169243940" sldId="336"/>
            <ac:spMk id="12" creationId="{29FDB030-9B49-4CED-8CCD-4D99382388AC}"/>
          </ac:spMkLst>
        </pc:spChg>
        <pc:spChg chg="add">
          <ac:chgData name="Niu, Luyu" userId="471a887e-b510-4c9d-b541-6e363df7b1a1" providerId="ADAL" clId="{38F62082-CE5A-43BC-A18A-AE6514DC628F}" dt="2023-04-26T11:52:40.253" v="833" actId="26606"/>
          <ac:spMkLst>
            <pc:docMk/>
            <pc:sldMk cId="1169243940" sldId="336"/>
            <ac:spMk id="14" creationId="{3783CA14-24A1-485C-8B30-D6A5D87987AD}"/>
          </ac:spMkLst>
        </pc:spChg>
        <pc:spChg chg="add">
          <ac:chgData name="Niu, Luyu" userId="471a887e-b510-4c9d-b541-6e363df7b1a1" providerId="ADAL" clId="{38F62082-CE5A-43BC-A18A-AE6514DC628F}" dt="2023-04-26T11:52:40.253" v="833" actId="26606"/>
          <ac:spMkLst>
            <pc:docMk/>
            <pc:sldMk cId="1169243940" sldId="336"/>
            <ac:spMk id="16" creationId="{9A97C86A-04D6-40F7-AE84-31AB43E6A846}"/>
          </ac:spMkLst>
        </pc:spChg>
        <pc:spChg chg="add">
          <ac:chgData name="Niu, Luyu" userId="471a887e-b510-4c9d-b541-6e363df7b1a1" providerId="ADAL" clId="{38F62082-CE5A-43BC-A18A-AE6514DC628F}" dt="2023-04-26T11:52:40.253" v="833" actId="26606"/>
          <ac:spMkLst>
            <pc:docMk/>
            <pc:sldMk cId="1169243940" sldId="336"/>
            <ac:spMk id="18" creationId="{FF9F2414-84E8-453E-B1F3-389FDE8192D9}"/>
          </ac:spMkLst>
        </pc:spChg>
        <pc:spChg chg="add">
          <ac:chgData name="Niu, Luyu" userId="471a887e-b510-4c9d-b541-6e363df7b1a1" providerId="ADAL" clId="{38F62082-CE5A-43BC-A18A-AE6514DC628F}" dt="2023-04-26T11:52:40.253" v="833" actId="26606"/>
          <ac:spMkLst>
            <pc:docMk/>
            <pc:sldMk cId="1169243940" sldId="336"/>
            <ac:spMk id="20" creationId="{3ECA69A1-7536-43AC-85EF-C7106179F5ED}"/>
          </ac:spMkLst>
        </pc:spChg>
        <pc:picChg chg="add mod">
          <ac:chgData name="Niu, Luyu" userId="471a887e-b510-4c9d-b541-6e363df7b1a1" providerId="ADAL" clId="{38F62082-CE5A-43BC-A18A-AE6514DC628F}" dt="2023-04-26T11:52:46.412" v="835" actId="14100"/>
          <ac:picMkLst>
            <pc:docMk/>
            <pc:sldMk cId="1169243940" sldId="336"/>
            <ac:picMk id="3" creationId="{1C3A9BC2-6903-9FF3-1E33-B12E84C1591F}"/>
          </ac:picMkLst>
        </pc:picChg>
      </pc:sldChg>
      <pc:sldChg chg="addSp delSp modSp new mod setBg">
        <pc:chgData name="Niu, Luyu" userId="471a887e-b510-4c9d-b541-6e363df7b1a1" providerId="ADAL" clId="{38F62082-CE5A-43BC-A18A-AE6514DC628F}" dt="2023-04-26T11:54:38.874" v="847" actId="26606"/>
        <pc:sldMkLst>
          <pc:docMk/>
          <pc:sldMk cId="3807507810" sldId="337"/>
        </pc:sldMkLst>
        <pc:spChg chg="add">
          <ac:chgData name="Niu, Luyu" userId="471a887e-b510-4c9d-b541-6e363df7b1a1" providerId="ADAL" clId="{38F62082-CE5A-43BC-A18A-AE6514DC628F}" dt="2023-04-26T11:54:38.874" v="847" actId="26606"/>
          <ac:spMkLst>
            <pc:docMk/>
            <pc:sldMk cId="3807507810" sldId="337"/>
            <ac:spMk id="10" creationId="{86FF76B9-219D-4469-AF87-0236D29032F1}"/>
          </ac:spMkLst>
        </pc:spChg>
        <pc:spChg chg="add">
          <ac:chgData name="Niu, Luyu" userId="471a887e-b510-4c9d-b541-6e363df7b1a1" providerId="ADAL" clId="{38F62082-CE5A-43BC-A18A-AE6514DC628F}" dt="2023-04-26T11:54:38.874" v="847" actId="26606"/>
          <ac:spMkLst>
            <pc:docMk/>
            <pc:sldMk cId="3807507810" sldId="337"/>
            <ac:spMk id="16" creationId="{2E80C965-DB6D-4F81-9E9E-B027384D0BD6}"/>
          </ac:spMkLst>
        </pc:spChg>
        <pc:spChg chg="add">
          <ac:chgData name="Niu, Luyu" userId="471a887e-b510-4c9d-b541-6e363df7b1a1" providerId="ADAL" clId="{38F62082-CE5A-43BC-A18A-AE6514DC628F}" dt="2023-04-26T11:54:38.874" v="847" actId="26606"/>
          <ac:spMkLst>
            <pc:docMk/>
            <pc:sldMk cId="3807507810" sldId="337"/>
            <ac:spMk id="18" creationId="{633C5E46-DAC5-4661-9C87-22B08E2A512F}"/>
          </ac:spMkLst>
        </pc:spChg>
        <pc:grpChg chg="add">
          <ac:chgData name="Niu, Luyu" userId="471a887e-b510-4c9d-b541-6e363df7b1a1" providerId="ADAL" clId="{38F62082-CE5A-43BC-A18A-AE6514DC628F}" dt="2023-04-26T11:54:38.874" v="847" actId="26606"/>
          <ac:grpSpMkLst>
            <pc:docMk/>
            <pc:sldMk cId="3807507810" sldId="337"/>
            <ac:grpSpMk id="12" creationId="{DB88BD78-87E1-424D-B479-C37D8E41B12E}"/>
          </ac:grpSpMkLst>
        </pc:grpChg>
        <pc:picChg chg="add del mod">
          <ac:chgData name="Niu, Luyu" userId="471a887e-b510-4c9d-b541-6e363df7b1a1" providerId="ADAL" clId="{38F62082-CE5A-43BC-A18A-AE6514DC628F}" dt="2023-04-26T11:52:34.823" v="832" actId="21"/>
          <ac:picMkLst>
            <pc:docMk/>
            <pc:sldMk cId="3807507810" sldId="337"/>
            <ac:picMk id="3" creationId="{9E2C1FF1-68BD-C167-4C68-31FAA94476F7}"/>
          </ac:picMkLst>
        </pc:picChg>
        <pc:picChg chg="add mod">
          <ac:chgData name="Niu, Luyu" userId="471a887e-b510-4c9d-b541-6e363df7b1a1" providerId="ADAL" clId="{38F62082-CE5A-43BC-A18A-AE6514DC628F}" dt="2023-04-26T11:54:38.874" v="847" actId="26606"/>
          <ac:picMkLst>
            <pc:docMk/>
            <pc:sldMk cId="3807507810" sldId="337"/>
            <ac:picMk id="5" creationId="{DCC17EEF-8A2B-C6EA-2B8C-7AEBEC652922}"/>
          </ac:picMkLst>
        </pc:picChg>
      </pc:sldChg>
      <pc:sldChg chg="addSp modSp new mod ord setBg">
        <pc:chgData name="Niu, Luyu" userId="471a887e-b510-4c9d-b541-6e363df7b1a1" providerId="ADAL" clId="{38F62082-CE5A-43BC-A18A-AE6514DC628F}" dt="2023-04-28T12:49:37.324" v="1619" actId="14100"/>
        <pc:sldMkLst>
          <pc:docMk/>
          <pc:sldMk cId="4138733590" sldId="338"/>
        </pc:sldMkLst>
        <pc:spChg chg="add">
          <ac:chgData name="Niu, Luyu" userId="471a887e-b510-4c9d-b541-6e363df7b1a1" providerId="ADAL" clId="{38F62082-CE5A-43BC-A18A-AE6514DC628F}" dt="2023-04-26T11:52:50.973" v="836" actId="26606"/>
          <ac:spMkLst>
            <pc:docMk/>
            <pc:sldMk cId="4138733590" sldId="338"/>
            <ac:spMk id="8" creationId="{F3060C83-F051-4F0E-ABAD-AA0DFC48B218}"/>
          </ac:spMkLst>
        </pc:spChg>
        <pc:spChg chg="add">
          <ac:chgData name="Niu, Luyu" userId="471a887e-b510-4c9d-b541-6e363df7b1a1" providerId="ADAL" clId="{38F62082-CE5A-43BC-A18A-AE6514DC628F}" dt="2023-04-26T11:52:50.973" v="836" actId="26606"/>
          <ac:spMkLst>
            <pc:docMk/>
            <pc:sldMk cId="4138733590" sldId="338"/>
            <ac:spMk id="10" creationId="{83C98ABE-055B-441F-B07E-44F97F083C39}"/>
          </ac:spMkLst>
        </pc:spChg>
        <pc:spChg chg="add">
          <ac:chgData name="Niu, Luyu" userId="471a887e-b510-4c9d-b541-6e363df7b1a1" providerId="ADAL" clId="{38F62082-CE5A-43BC-A18A-AE6514DC628F}" dt="2023-04-26T11:52:50.973" v="836" actId="26606"/>
          <ac:spMkLst>
            <pc:docMk/>
            <pc:sldMk cId="4138733590" sldId="338"/>
            <ac:spMk id="12" creationId="{29FDB030-9B49-4CED-8CCD-4D99382388AC}"/>
          </ac:spMkLst>
        </pc:spChg>
        <pc:spChg chg="add">
          <ac:chgData name="Niu, Luyu" userId="471a887e-b510-4c9d-b541-6e363df7b1a1" providerId="ADAL" clId="{38F62082-CE5A-43BC-A18A-AE6514DC628F}" dt="2023-04-26T11:52:50.973" v="836" actId="26606"/>
          <ac:spMkLst>
            <pc:docMk/>
            <pc:sldMk cId="4138733590" sldId="338"/>
            <ac:spMk id="14" creationId="{3783CA14-24A1-485C-8B30-D6A5D87987AD}"/>
          </ac:spMkLst>
        </pc:spChg>
        <pc:spChg chg="add">
          <ac:chgData name="Niu, Luyu" userId="471a887e-b510-4c9d-b541-6e363df7b1a1" providerId="ADAL" clId="{38F62082-CE5A-43BC-A18A-AE6514DC628F}" dt="2023-04-26T11:52:50.973" v="836" actId="26606"/>
          <ac:spMkLst>
            <pc:docMk/>
            <pc:sldMk cId="4138733590" sldId="338"/>
            <ac:spMk id="16" creationId="{9A97C86A-04D6-40F7-AE84-31AB43E6A846}"/>
          </ac:spMkLst>
        </pc:spChg>
        <pc:spChg chg="add">
          <ac:chgData name="Niu, Luyu" userId="471a887e-b510-4c9d-b541-6e363df7b1a1" providerId="ADAL" clId="{38F62082-CE5A-43BC-A18A-AE6514DC628F}" dt="2023-04-26T11:52:50.973" v="836" actId="26606"/>
          <ac:spMkLst>
            <pc:docMk/>
            <pc:sldMk cId="4138733590" sldId="338"/>
            <ac:spMk id="18" creationId="{FF9F2414-84E8-453E-B1F3-389FDE8192D9}"/>
          </ac:spMkLst>
        </pc:spChg>
        <pc:spChg chg="add">
          <ac:chgData name="Niu, Luyu" userId="471a887e-b510-4c9d-b541-6e363df7b1a1" providerId="ADAL" clId="{38F62082-CE5A-43BC-A18A-AE6514DC628F}" dt="2023-04-26T11:52:50.973" v="836" actId="26606"/>
          <ac:spMkLst>
            <pc:docMk/>
            <pc:sldMk cId="4138733590" sldId="338"/>
            <ac:spMk id="20" creationId="{3ECA69A1-7536-43AC-85EF-C7106179F5ED}"/>
          </ac:spMkLst>
        </pc:spChg>
        <pc:picChg chg="add mod">
          <ac:chgData name="Niu, Luyu" userId="471a887e-b510-4c9d-b541-6e363df7b1a1" providerId="ADAL" clId="{38F62082-CE5A-43BC-A18A-AE6514DC628F}" dt="2023-04-28T12:49:37.324" v="1619" actId="14100"/>
          <ac:picMkLst>
            <pc:docMk/>
            <pc:sldMk cId="4138733590" sldId="338"/>
            <ac:picMk id="3" creationId="{E9CB7923-CC9F-1587-93BD-B0C9EDC914ED}"/>
          </ac:picMkLst>
        </pc:picChg>
      </pc:sldChg>
      <pc:sldChg chg="addSp modSp new mod ord setBg">
        <pc:chgData name="Niu, Luyu" userId="471a887e-b510-4c9d-b541-6e363df7b1a1" providerId="ADAL" clId="{38F62082-CE5A-43BC-A18A-AE6514DC628F}" dt="2023-04-26T11:52:55.095" v="837" actId="26606"/>
        <pc:sldMkLst>
          <pc:docMk/>
          <pc:sldMk cId="4242680982" sldId="339"/>
        </pc:sldMkLst>
        <pc:spChg chg="add">
          <ac:chgData name="Niu, Luyu" userId="471a887e-b510-4c9d-b541-6e363df7b1a1" providerId="ADAL" clId="{38F62082-CE5A-43BC-A18A-AE6514DC628F}" dt="2023-04-26T11:52:55.095" v="837" actId="26606"/>
          <ac:spMkLst>
            <pc:docMk/>
            <pc:sldMk cId="4242680982" sldId="339"/>
            <ac:spMk id="8" creationId="{F3060C83-F051-4F0E-ABAD-AA0DFC48B218}"/>
          </ac:spMkLst>
        </pc:spChg>
        <pc:spChg chg="add">
          <ac:chgData name="Niu, Luyu" userId="471a887e-b510-4c9d-b541-6e363df7b1a1" providerId="ADAL" clId="{38F62082-CE5A-43BC-A18A-AE6514DC628F}" dt="2023-04-26T11:52:55.095" v="837" actId="26606"/>
          <ac:spMkLst>
            <pc:docMk/>
            <pc:sldMk cId="4242680982" sldId="339"/>
            <ac:spMk id="10" creationId="{83C98ABE-055B-441F-B07E-44F97F083C39}"/>
          </ac:spMkLst>
        </pc:spChg>
        <pc:spChg chg="add">
          <ac:chgData name="Niu, Luyu" userId="471a887e-b510-4c9d-b541-6e363df7b1a1" providerId="ADAL" clId="{38F62082-CE5A-43BC-A18A-AE6514DC628F}" dt="2023-04-26T11:52:55.095" v="837" actId="26606"/>
          <ac:spMkLst>
            <pc:docMk/>
            <pc:sldMk cId="4242680982" sldId="339"/>
            <ac:spMk id="12" creationId="{29FDB030-9B49-4CED-8CCD-4D99382388AC}"/>
          </ac:spMkLst>
        </pc:spChg>
        <pc:spChg chg="add">
          <ac:chgData name="Niu, Luyu" userId="471a887e-b510-4c9d-b541-6e363df7b1a1" providerId="ADAL" clId="{38F62082-CE5A-43BC-A18A-AE6514DC628F}" dt="2023-04-26T11:52:55.095" v="837" actId="26606"/>
          <ac:spMkLst>
            <pc:docMk/>
            <pc:sldMk cId="4242680982" sldId="339"/>
            <ac:spMk id="14" creationId="{3783CA14-24A1-485C-8B30-D6A5D87987AD}"/>
          </ac:spMkLst>
        </pc:spChg>
        <pc:spChg chg="add">
          <ac:chgData name="Niu, Luyu" userId="471a887e-b510-4c9d-b541-6e363df7b1a1" providerId="ADAL" clId="{38F62082-CE5A-43BC-A18A-AE6514DC628F}" dt="2023-04-26T11:52:55.095" v="837" actId="26606"/>
          <ac:spMkLst>
            <pc:docMk/>
            <pc:sldMk cId="4242680982" sldId="339"/>
            <ac:spMk id="16" creationId="{9A97C86A-04D6-40F7-AE84-31AB43E6A846}"/>
          </ac:spMkLst>
        </pc:spChg>
        <pc:spChg chg="add">
          <ac:chgData name="Niu, Luyu" userId="471a887e-b510-4c9d-b541-6e363df7b1a1" providerId="ADAL" clId="{38F62082-CE5A-43BC-A18A-AE6514DC628F}" dt="2023-04-26T11:52:55.095" v="837" actId="26606"/>
          <ac:spMkLst>
            <pc:docMk/>
            <pc:sldMk cId="4242680982" sldId="339"/>
            <ac:spMk id="18" creationId="{FF9F2414-84E8-453E-B1F3-389FDE8192D9}"/>
          </ac:spMkLst>
        </pc:spChg>
        <pc:spChg chg="add">
          <ac:chgData name="Niu, Luyu" userId="471a887e-b510-4c9d-b541-6e363df7b1a1" providerId="ADAL" clId="{38F62082-CE5A-43BC-A18A-AE6514DC628F}" dt="2023-04-26T11:52:55.095" v="837" actId="26606"/>
          <ac:spMkLst>
            <pc:docMk/>
            <pc:sldMk cId="4242680982" sldId="339"/>
            <ac:spMk id="20" creationId="{3ECA69A1-7536-43AC-85EF-C7106179F5ED}"/>
          </ac:spMkLst>
        </pc:spChg>
        <pc:picChg chg="add mod">
          <ac:chgData name="Niu, Luyu" userId="471a887e-b510-4c9d-b541-6e363df7b1a1" providerId="ADAL" clId="{38F62082-CE5A-43BC-A18A-AE6514DC628F}" dt="2023-04-26T11:52:55.095" v="837" actId="26606"/>
          <ac:picMkLst>
            <pc:docMk/>
            <pc:sldMk cId="4242680982" sldId="339"/>
            <ac:picMk id="3" creationId="{2DD10EBF-E4D9-C502-020C-4B60BF58CE8E}"/>
          </ac:picMkLst>
        </pc:picChg>
      </pc:sldChg>
      <pc:sldChg chg="addSp modSp new mod ord setBg">
        <pc:chgData name="Niu, Luyu" userId="471a887e-b510-4c9d-b541-6e363df7b1a1" providerId="ADAL" clId="{38F62082-CE5A-43BC-A18A-AE6514DC628F}" dt="2023-04-26T11:52:58.972" v="839" actId="26606"/>
        <pc:sldMkLst>
          <pc:docMk/>
          <pc:sldMk cId="2792338832" sldId="340"/>
        </pc:sldMkLst>
        <pc:spChg chg="add">
          <ac:chgData name="Niu, Luyu" userId="471a887e-b510-4c9d-b541-6e363df7b1a1" providerId="ADAL" clId="{38F62082-CE5A-43BC-A18A-AE6514DC628F}" dt="2023-04-26T11:52:58.972" v="839" actId="26606"/>
          <ac:spMkLst>
            <pc:docMk/>
            <pc:sldMk cId="2792338832" sldId="340"/>
            <ac:spMk id="7" creationId="{F3060C83-F051-4F0E-ABAD-AA0DFC48B218}"/>
          </ac:spMkLst>
        </pc:spChg>
        <pc:spChg chg="add">
          <ac:chgData name="Niu, Luyu" userId="471a887e-b510-4c9d-b541-6e363df7b1a1" providerId="ADAL" clId="{38F62082-CE5A-43BC-A18A-AE6514DC628F}" dt="2023-04-26T11:52:58.972" v="839" actId="26606"/>
          <ac:spMkLst>
            <pc:docMk/>
            <pc:sldMk cId="2792338832" sldId="340"/>
            <ac:spMk id="9" creationId="{83C98ABE-055B-441F-B07E-44F97F083C39}"/>
          </ac:spMkLst>
        </pc:spChg>
        <pc:spChg chg="add">
          <ac:chgData name="Niu, Luyu" userId="471a887e-b510-4c9d-b541-6e363df7b1a1" providerId="ADAL" clId="{38F62082-CE5A-43BC-A18A-AE6514DC628F}" dt="2023-04-26T11:52:58.972" v="839" actId="26606"/>
          <ac:spMkLst>
            <pc:docMk/>
            <pc:sldMk cId="2792338832" sldId="340"/>
            <ac:spMk id="11" creationId="{29FDB030-9B49-4CED-8CCD-4D99382388AC}"/>
          </ac:spMkLst>
        </pc:spChg>
        <pc:spChg chg="add">
          <ac:chgData name="Niu, Luyu" userId="471a887e-b510-4c9d-b541-6e363df7b1a1" providerId="ADAL" clId="{38F62082-CE5A-43BC-A18A-AE6514DC628F}" dt="2023-04-26T11:52:58.972" v="839" actId="26606"/>
          <ac:spMkLst>
            <pc:docMk/>
            <pc:sldMk cId="2792338832" sldId="340"/>
            <ac:spMk id="13" creationId="{3783CA14-24A1-485C-8B30-D6A5D87987AD}"/>
          </ac:spMkLst>
        </pc:spChg>
        <pc:spChg chg="add">
          <ac:chgData name="Niu, Luyu" userId="471a887e-b510-4c9d-b541-6e363df7b1a1" providerId="ADAL" clId="{38F62082-CE5A-43BC-A18A-AE6514DC628F}" dt="2023-04-26T11:52:58.972" v="839" actId="26606"/>
          <ac:spMkLst>
            <pc:docMk/>
            <pc:sldMk cId="2792338832" sldId="340"/>
            <ac:spMk id="15" creationId="{9A97C86A-04D6-40F7-AE84-31AB43E6A846}"/>
          </ac:spMkLst>
        </pc:spChg>
        <pc:spChg chg="add">
          <ac:chgData name="Niu, Luyu" userId="471a887e-b510-4c9d-b541-6e363df7b1a1" providerId="ADAL" clId="{38F62082-CE5A-43BC-A18A-AE6514DC628F}" dt="2023-04-26T11:52:58.972" v="839" actId="26606"/>
          <ac:spMkLst>
            <pc:docMk/>
            <pc:sldMk cId="2792338832" sldId="340"/>
            <ac:spMk id="17" creationId="{FF9F2414-84E8-453E-B1F3-389FDE8192D9}"/>
          </ac:spMkLst>
        </pc:spChg>
        <pc:spChg chg="add">
          <ac:chgData name="Niu, Luyu" userId="471a887e-b510-4c9d-b541-6e363df7b1a1" providerId="ADAL" clId="{38F62082-CE5A-43BC-A18A-AE6514DC628F}" dt="2023-04-26T11:52:58.972" v="839" actId="26606"/>
          <ac:spMkLst>
            <pc:docMk/>
            <pc:sldMk cId="2792338832" sldId="340"/>
            <ac:spMk id="19" creationId="{3ECA69A1-7536-43AC-85EF-C7106179F5ED}"/>
          </ac:spMkLst>
        </pc:spChg>
        <pc:picChg chg="add mod">
          <ac:chgData name="Niu, Luyu" userId="471a887e-b510-4c9d-b541-6e363df7b1a1" providerId="ADAL" clId="{38F62082-CE5A-43BC-A18A-AE6514DC628F}" dt="2023-04-26T11:52:58.972" v="839" actId="26606"/>
          <ac:picMkLst>
            <pc:docMk/>
            <pc:sldMk cId="2792338832" sldId="340"/>
            <ac:picMk id="2" creationId="{ED1B732E-FAF8-6950-04A0-DB6544E9EA1B}"/>
          </ac:picMkLst>
        </pc:picChg>
      </pc:sldChg>
      <pc:sldChg chg="addSp modSp new mod setBg">
        <pc:chgData name="Niu, Luyu" userId="471a887e-b510-4c9d-b541-6e363df7b1a1" providerId="ADAL" clId="{38F62082-CE5A-43BC-A18A-AE6514DC628F}" dt="2023-04-28T12:47:29.730" v="1618" actId="14100"/>
        <pc:sldMkLst>
          <pc:docMk/>
          <pc:sldMk cId="772568696" sldId="341"/>
        </pc:sldMkLst>
        <pc:spChg chg="add">
          <ac:chgData name="Niu, Luyu" userId="471a887e-b510-4c9d-b541-6e363df7b1a1" providerId="ADAL" clId="{38F62082-CE5A-43BC-A18A-AE6514DC628F}" dt="2023-04-26T11:48:43.696" v="817" actId="26606"/>
          <ac:spMkLst>
            <pc:docMk/>
            <pc:sldMk cId="772568696" sldId="341"/>
            <ac:spMk id="8" creationId="{F3060C83-F051-4F0E-ABAD-AA0DFC48B218}"/>
          </ac:spMkLst>
        </pc:spChg>
        <pc:spChg chg="add">
          <ac:chgData name="Niu, Luyu" userId="471a887e-b510-4c9d-b541-6e363df7b1a1" providerId="ADAL" clId="{38F62082-CE5A-43BC-A18A-AE6514DC628F}" dt="2023-04-26T11:48:43.696" v="817" actId="26606"/>
          <ac:spMkLst>
            <pc:docMk/>
            <pc:sldMk cId="772568696" sldId="341"/>
            <ac:spMk id="10" creationId="{83C98ABE-055B-441F-B07E-44F97F083C39}"/>
          </ac:spMkLst>
        </pc:spChg>
        <pc:spChg chg="add">
          <ac:chgData name="Niu, Luyu" userId="471a887e-b510-4c9d-b541-6e363df7b1a1" providerId="ADAL" clId="{38F62082-CE5A-43BC-A18A-AE6514DC628F}" dt="2023-04-26T11:48:43.696" v="817" actId="26606"/>
          <ac:spMkLst>
            <pc:docMk/>
            <pc:sldMk cId="772568696" sldId="341"/>
            <ac:spMk id="12" creationId="{29FDB030-9B49-4CED-8CCD-4D99382388AC}"/>
          </ac:spMkLst>
        </pc:spChg>
        <pc:spChg chg="add">
          <ac:chgData name="Niu, Luyu" userId="471a887e-b510-4c9d-b541-6e363df7b1a1" providerId="ADAL" clId="{38F62082-CE5A-43BC-A18A-AE6514DC628F}" dt="2023-04-26T11:48:43.696" v="817" actId="26606"/>
          <ac:spMkLst>
            <pc:docMk/>
            <pc:sldMk cId="772568696" sldId="341"/>
            <ac:spMk id="14" creationId="{3783CA14-24A1-485C-8B30-D6A5D87987AD}"/>
          </ac:spMkLst>
        </pc:spChg>
        <pc:spChg chg="add">
          <ac:chgData name="Niu, Luyu" userId="471a887e-b510-4c9d-b541-6e363df7b1a1" providerId="ADAL" clId="{38F62082-CE5A-43BC-A18A-AE6514DC628F}" dt="2023-04-26T11:48:43.696" v="817" actId="26606"/>
          <ac:spMkLst>
            <pc:docMk/>
            <pc:sldMk cId="772568696" sldId="341"/>
            <ac:spMk id="16" creationId="{9A97C86A-04D6-40F7-AE84-31AB43E6A846}"/>
          </ac:spMkLst>
        </pc:spChg>
        <pc:spChg chg="add">
          <ac:chgData name="Niu, Luyu" userId="471a887e-b510-4c9d-b541-6e363df7b1a1" providerId="ADAL" clId="{38F62082-CE5A-43BC-A18A-AE6514DC628F}" dt="2023-04-26T11:48:43.696" v="817" actId="26606"/>
          <ac:spMkLst>
            <pc:docMk/>
            <pc:sldMk cId="772568696" sldId="341"/>
            <ac:spMk id="18" creationId="{FF9F2414-84E8-453E-B1F3-389FDE8192D9}"/>
          </ac:spMkLst>
        </pc:spChg>
        <pc:spChg chg="add">
          <ac:chgData name="Niu, Luyu" userId="471a887e-b510-4c9d-b541-6e363df7b1a1" providerId="ADAL" clId="{38F62082-CE5A-43BC-A18A-AE6514DC628F}" dt="2023-04-26T11:48:43.696" v="817" actId="26606"/>
          <ac:spMkLst>
            <pc:docMk/>
            <pc:sldMk cId="772568696" sldId="341"/>
            <ac:spMk id="20" creationId="{3ECA69A1-7536-43AC-85EF-C7106179F5ED}"/>
          </ac:spMkLst>
        </pc:spChg>
        <pc:picChg chg="add mod">
          <ac:chgData name="Niu, Luyu" userId="471a887e-b510-4c9d-b541-6e363df7b1a1" providerId="ADAL" clId="{38F62082-CE5A-43BC-A18A-AE6514DC628F}" dt="2023-04-28T12:47:29.730" v="1618" actId="14100"/>
          <ac:picMkLst>
            <pc:docMk/>
            <pc:sldMk cId="772568696" sldId="341"/>
            <ac:picMk id="3" creationId="{9A6EABF5-48FA-0552-1AAB-4D6716C4FB45}"/>
          </ac:picMkLst>
        </pc:picChg>
      </pc:sldChg>
      <pc:sldChg chg="addSp modSp new mod setBg">
        <pc:chgData name="Niu, Luyu" userId="471a887e-b510-4c9d-b541-6e363df7b1a1" providerId="ADAL" clId="{38F62082-CE5A-43BC-A18A-AE6514DC628F}" dt="2023-04-28T11:12:12.374" v="1517" actId="26606"/>
        <pc:sldMkLst>
          <pc:docMk/>
          <pc:sldMk cId="3498874564" sldId="342"/>
        </pc:sldMkLst>
        <pc:spChg chg="add">
          <ac:chgData name="Niu, Luyu" userId="471a887e-b510-4c9d-b541-6e363df7b1a1" providerId="ADAL" clId="{38F62082-CE5A-43BC-A18A-AE6514DC628F}" dt="2023-04-28T11:12:12.374" v="1517" actId="26606"/>
          <ac:spMkLst>
            <pc:docMk/>
            <pc:sldMk cId="3498874564" sldId="342"/>
            <ac:spMk id="8" creationId="{F3060C83-F051-4F0E-ABAD-AA0DFC48B218}"/>
          </ac:spMkLst>
        </pc:spChg>
        <pc:spChg chg="add">
          <ac:chgData name="Niu, Luyu" userId="471a887e-b510-4c9d-b541-6e363df7b1a1" providerId="ADAL" clId="{38F62082-CE5A-43BC-A18A-AE6514DC628F}" dt="2023-04-28T11:12:12.374" v="1517" actId="26606"/>
          <ac:spMkLst>
            <pc:docMk/>
            <pc:sldMk cId="3498874564" sldId="342"/>
            <ac:spMk id="10" creationId="{83C98ABE-055B-441F-B07E-44F97F083C39}"/>
          </ac:spMkLst>
        </pc:spChg>
        <pc:spChg chg="add">
          <ac:chgData name="Niu, Luyu" userId="471a887e-b510-4c9d-b541-6e363df7b1a1" providerId="ADAL" clId="{38F62082-CE5A-43BC-A18A-AE6514DC628F}" dt="2023-04-28T11:12:12.374" v="1517" actId="26606"/>
          <ac:spMkLst>
            <pc:docMk/>
            <pc:sldMk cId="3498874564" sldId="342"/>
            <ac:spMk id="12" creationId="{29FDB030-9B49-4CED-8CCD-4D99382388AC}"/>
          </ac:spMkLst>
        </pc:spChg>
        <pc:spChg chg="add">
          <ac:chgData name="Niu, Luyu" userId="471a887e-b510-4c9d-b541-6e363df7b1a1" providerId="ADAL" clId="{38F62082-CE5A-43BC-A18A-AE6514DC628F}" dt="2023-04-28T11:12:12.374" v="1517" actId="26606"/>
          <ac:spMkLst>
            <pc:docMk/>
            <pc:sldMk cId="3498874564" sldId="342"/>
            <ac:spMk id="14" creationId="{3783CA14-24A1-485C-8B30-D6A5D87987AD}"/>
          </ac:spMkLst>
        </pc:spChg>
        <pc:spChg chg="add">
          <ac:chgData name="Niu, Luyu" userId="471a887e-b510-4c9d-b541-6e363df7b1a1" providerId="ADAL" clId="{38F62082-CE5A-43BC-A18A-AE6514DC628F}" dt="2023-04-28T11:12:12.374" v="1517" actId="26606"/>
          <ac:spMkLst>
            <pc:docMk/>
            <pc:sldMk cId="3498874564" sldId="342"/>
            <ac:spMk id="16" creationId="{9A97C86A-04D6-40F7-AE84-31AB43E6A846}"/>
          </ac:spMkLst>
        </pc:spChg>
        <pc:spChg chg="add">
          <ac:chgData name="Niu, Luyu" userId="471a887e-b510-4c9d-b541-6e363df7b1a1" providerId="ADAL" clId="{38F62082-CE5A-43BC-A18A-AE6514DC628F}" dt="2023-04-28T11:12:12.374" v="1517" actId="26606"/>
          <ac:spMkLst>
            <pc:docMk/>
            <pc:sldMk cId="3498874564" sldId="342"/>
            <ac:spMk id="18" creationId="{FF9F2414-84E8-453E-B1F3-389FDE8192D9}"/>
          </ac:spMkLst>
        </pc:spChg>
        <pc:spChg chg="add">
          <ac:chgData name="Niu, Luyu" userId="471a887e-b510-4c9d-b541-6e363df7b1a1" providerId="ADAL" clId="{38F62082-CE5A-43BC-A18A-AE6514DC628F}" dt="2023-04-28T11:12:12.374" v="1517" actId="26606"/>
          <ac:spMkLst>
            <pc:docMk/>
            <pc:sldMk cId="3498874564" sldId="342"/>
            <ac:spMk id="20" creationId="{3ECA69A1-7536-43AC-85EF-C7106179F5ED}"/>
          </ac:spMkLst>
        </pc:spChg>
        <pc:picChg chg="add mod">
          <ac:chgData name="Niu, Luyu" userId="471a887e-b510-4c9d-b541-6e363df7b1a1" providerId="ADAL" clId="{38F62082-CE5A-43BC-A18A-AE6514DC628F}" dt="2023-04-28T11:12:12.374" v="1517" actId="26606"/>
          <ac:picMkLst>
            <pc:docMk/>
            <pc:sldMk cId="3498874564" sldId="342"/>
            <ac:picMk id="3" creationId="{11860F7D-2488-3EC6-E18F-C11551801131}"/>
          </ac:picMkLst>
        </pc:picChg>
      </pc:sldChg>
      <pc:sldChg chg="addSp delSp modSp new mod ord">
        <pc:chgData name="Niu, Luyu" userId="471a887e-b510-4c9d-b541-6e363df7b1a1" providerId="ADAL" clId="{38F62082-CE5A-43BC-A18A-AE6514DC628F}" dt="2023-04-28T13:07:10.482" v="1662" actId="14100"/>
        <pc:sldMkLst>
          <pc:docMk/>
          <pc:sldMk cId="696004598" sldId="343"/>
        </pc:sldMkLst>
        <pc:spChg chg="add mod">
          <ac:chgData name="Niu, Luyu" userId="471a887e-b510-4c9d-b541-6e363df7b1a1" providerId="ADAL" clId="{38F62082-CE5A-43BC-A18A-AE6514DC628F}" dt="2023-04-28T13:07:06.479" v="1660" actId="1076"/>
          <ac:spMkLst>
            <pc:docMk/>
            <pc:sldMk cId="696004598" sldId="343"/>
            <ac:spMk id="4" creationId="{49EEE027-6F89-F7AF-987A-4EF7905AF200}"/>
          </ac:spMkLst>
        </pc:spChg>
        <pc:picChg chg="add mod">
          <ac:chgData name="Niu, Luyu" userId="471a887e-b510-4c9d-b541-6e363df7b1a1" providerId="ADAL" clId="{38F62082-CE5A-43BC-A18A-AE6514DC628F}" dt="2023-04-28T13:07:10.482" v="1662" actId="14100"/>
          <ac:picMkLst>
            <pc:docMk/>
            <pc:sldMk cId="696004598" sldId="343"/>
            <ac:picMk id="3" creationId="{C85EBF6F-EC01-5D8D-8BBE-3FFDADC546F9}"/>
          </ac:picMkLst>
        </pc:picChg>
        <pc:picChg chg="add del mod">
          <ac:chgData name="Niu, Luyu" userId="471a887e-b510-4c9d-b541-6e363df7b1a1" providerId="ADAL" clId="{38F62082-CE5A-43BC-A18A-AE6514DC628F}" dt="2023-04-28T07:29:43.428" v="1201"/>
          <ac:picMkLst>
            <pc:docMk/>
            <pc:sldMk cId="696004598" sldId="343"/>
            <ac:picMk id="6" creationId="{0A2AE9A4-6CC0-A617-2F89-14C4F4453467}"/>
          </ac:picMkLst>
        </pc:picChg>
      </pc:sldChg>
      <pc:sldChg chg="addSp modSp new mod">
        <pc:chgData name="Niu, Luyu" userId="471a887e-b510-4c9d-b541-6e363df7b1a1" providerId="ADAL" clId="{38F62082-CE5A-43BC-A18A-AE6514DC628F}" dt="2023-04-28T13:06:07.784" v="1651" actId="1076"/>
        <pc:sldMkLst>
          <pc:docMk/>
          <pc:sldMk cId="2229551732" sldId="344"/>
        </pc:sldMkLst>
        <pc:spChg chg="add mod">
          <ac:chgData name="Niu, Luyu" userId="471a887e-b510-4c9d-b541-6e363df7b1a1" providerId="ADAL" clId="{38F62082-CE5A-43BC-A18A-AE6514DC628F}" dt="2023-04-28T08:15:51.380" v="1474" actId="1076"/>
          <ac:spMkLst>
            <pc:docMk/>
            <pc:sldMk cId="2229551732" sldId="344"/>
            <ac:spMk id="3" creationId="{A2D1F9AC-13E9-C48F-1D68-8D24F45A315B}"/>
          </ac:spMkLst>
        </pc:spChg>
        <pc:picChg chg="add mod modCrop">
          <ac:chgData name="Niu, Luyu" userId="471a887e-b510-4c9d-b541-6e363df7b1a1" providerId="ADAL" clId="{38F62082-CE5A-43BC-A18A-AE6514DC628F}" dt="2023-04-28T08:15:45.444" v="1473" actId="1076"/>
          <ac:picMkLst>
            <pc:docMk/>
            <pc:sldMk cId="2229551732" sldId="344"/>
            <ac:picMk id="5" creationId="{193F76EB-3241-119B-BB0A-7A7AE73DEB34}"/>
          </ac:picMkLst>
        </pc:picChg>
        <pc:picChg chg="add mod">
          <ac:chgData name="Niu, Luyu" userId="471a887e-b510-4c9d-b541-6e363df7b1a1" providerId="ADAL" clId="{38F62082-CE5A-43BC-A18A-AE6514DC628F}" dt="2023-04-28T13:06:07.784" v="1651" actId="1076"/>
          <ac:picMkLst>
            <pc:docMk/>
            <pc:sldMk cId="2229551732" sldId="344"/>
            <ac:picMk id="7" creationId="{15FD7B28-37D6-7A66-86AC-F09A63552433}"/>
          </ac:picMkLst>
        </pc:picChg>
      </pc:sldChg>
      <pc:sldChg chg="addSp modSp new mod">
        <pc:chgData name="Niu, Luyu" userId="471a887e-b510-4c9d-b541-6e363df7b1a1" providerId="ADAL" clId="{38F62082-CE5A-43BC-A18A-AE6514DC628F}" dt="2023-04-28T08:15:37.209" v="1472" actId="20577"/>
        <pc:sldMkLst>
          <pc:docMk/>
          <pc:sldMk cId="2712588450" sldId="345"/>
        </pc:sldMkLst>
        <pc:spChg chg="add mod">
          <ac:chgData name="Niu, Luyu" userId="471a887e-b510-4c9d-b541-6e363df7b1a1" providerId="ADAL" clId="{38F62082-CE5A-43BC-A18A-AE6514DC628F}" dt="2023-04-28T08:15:37.209" v="1472" actId="20577"/>
          <ac:spMkLst>
            <pc:docMk/>
            <pc:sldMk cId="2712588450" sldId="345"/>
            <ac:spMk id="3" creationId="{6571EE5B-F8F5-A1AC-DE49-74ED7D2B71F9}"/>
          </ac:spMkLst>
        </pc:spChg>
      </pc:sldChg>
      <pc:sldChg chg="addSp modSp new mod setBg">
        <pc:chgData name="Niu, Luyu" userId="471a887e-b510-4c9d-b541-6e363df7b1a1" providerId="ADAL" clId="{38F62082-CE5A-43BC-A18A-AE6514DC628F}" dt="2023-04-28T11:12:44.477" v="1518" actId="14826"/>
        <pc:sldMkLst>
          <pc:docMk/>
          <pc:sldMk cId="3520176509" sldId="346"/>
        </pc:sldMkLst>
        <pc:spChg chg="add">
          <ac:chgData name="Niu, Luyu" userId="471a887e-b510-4c9d-b541-6e363df7b1a1" providerId="ADAL" clId="{38F62082-CE5A-43BC-A18A-AE6514DC628F}" dt="2023-04-28T10:26:20.467" v="1492" actId="26606"/>
          <ac:spMkLst>
            <pc:docMk/>
            <pc:sldMk cId="3520176509" sldId="346"/>
            <ac:spMk id="8" creationId="{F3060C83-F051-4F0E-ABAD-AA0DFC48B218}"/>
          </ac:spMkLst>
        </pc:spChg>
        <pc:spChg chg="add">
          <ac:chgData name="Niu, Luyu" userId="471a887e-b510-4c9d-b541-6e363df7b1a1" providerId="ADAL" clId="{38F62082-CE5A-43BC-A18A-AE6514DC628F}" dt="2023-04-28T10:26:20.467" v="1492" actId="26606"/>
          <ac:spMkLst>
            <pc:docMk/>
            <pc:sldMk cId="3520176509" sldId="346"/>
            <ac:spMk id="10" creationId="{83C98ABE-055B-441F-B07E-44F97F083C39}"/>
          </ac:spMkLst>
        </pc:spChg>
        <pc:spChg chg="add">
          <ac:chgData name="Niu, Luyu" userId="471a887e-b510-4c9d-b541-6e363df7b1a1" providerId="ADAL" clId="{38F62082-CE5A-43BC-A18A-AE6514DC628F}" dt="2023-04-28T10:26:20.467" v="1492" actId="26606"/>
          <ac:spMkLst>
            <pc:docMk/>
            <pc:sldMk cId="3520176509" sldId="346"/>
            <ac:spMk id="12" creationId="{29FDB030-9B49-4CED-8CCD-4D99382388AC}"/>
          </ac:spMkLst>
        </pc:spChg>
        <pc:spChg chg="add">
          <ac:chgData name="Niu, Luyu" userId="471a887e-b510-4c9d-b541-6e363df7b1a1" providerId="ADAL" clId="{38F62082-CE5A-43BC-A18A-AE6514DC628F}" dt="2023-04-28T10:26:20.467" v="1492" actId="26606"/>
          <ac:spMkLst>
            <pc:docMk/>
            <pc:sldMk cId="3520176509" sldId="346"/>
            <ac:spMk id="14" creationId="{3783CA14-24A1-485C-8B30-D6A5D87987AD}"/>
          </ac:spMkLst>
        </pc:spChg>
        <pc:spChg chg="add">
          <ac:chgData name="Niu, Luyu" userId="471a887e-b510-4c9d-b541-6e363df7b1a1" providerId="ADAL" clId="{38F62082-CE5A-43BC-A18A-AE6514DC628F}" dt="2023-04-28T10:26:20.467" v="1492" actId="26606"/>
          <ac:spMkLst>
            <pc:docMk/>
            <pc:sldMk cId="3520176509" sldId="346"/>
            <ac:spMk id="16" creationId="{9A97C86A-04D6-40F7-AE84-31AB43E6A846}"/>
          </ac:spMkLst>
        </pc:spChg>
        <pc:spChg chg="add">
          <ac:chgData name="Niu, Luyu" userId="471a887e-b510-4c9d-b541-6e363df7b1a1" providerId="ADAL" clId="{38F62082-CE5A-43BC-A18A-AE6514DC628F}" dt="2023-04-28T10:26:20.467" v="1492" actId="26606"/>
          <ac:spMkLst>
            <pc:docMk/>
            <pc:sldMk cId="3520176509" sldId="346"/>
            <ac:spMk id="18" creationId="{FF9F2414-84E8-453E-B1F3-389FDE8192D9}"/>
          </ac:spMkLst>
        </pc:spChg>
        <pc:spChg chg="add">
          <ac:chgData name="Niu, Luyu" userId="471a887e-b510-4c9d-b541-6e363df7b1a1" providerId="ADAL" clId="{38F62082-CE5A-43BC-A18A-AE6514DC628F}" dt="2023-04-28T10:26:20.467" v="1492" actId="26606"/>
          <ac:spMkLst>
            <pc:docMk/>
            <pc:sldMk cId="3520176509" sldId="346"/>
            <ac:spMk id="20" creationId="{3ECA69A1-7536-43AC-85EF-C7106179F5ED}"/>
          </ac:spMkLst>
        </pc:spChg>
        <pc:picChg chg="add mod">
          <ac:chgData name="Niu, Luyu" userId="471a887e-b510-4c9d-b541-6e363df7b1a1" providerId="ADAL" clId="{38F62082-CE5A-43BC-A18A-AE6514DC628F}" dt="2023-04-28T11:12:44.477" v="1518" actId="14826"/>
          <ac:picMkLst>
            <pc:docMk/>
            <pc:sldMk cId="3520176509" sldId="346"/>
            <ac:picMk id="3" creationId="{09CEA6D9-20FF-3755-9476-702C5D8CB3D4}"/>
          </ac:picMkLst>
        </pc:picChg>
      </pc:sldChg>
      <pc:sldChg chg="addSp modSp new mod setBg">
        <pc:chgData name="Niu, Luyu" userId="471a887e-b510-4c9d-b541-6e363df7b1a1" providerId="ADAL" clId="{38F62082-CE5A-43BC-A18A-AE6514DC628F}" dt="2023-04-28T10:26:46.503" v="1498" actId="732"/>
        <pc:sldMkLst>
          <pc:docMk/>
          <pc:sldMk cId="1256990179" sldId="347"/>
        </pc:sldMkLst>
        <pc:spChg chg="add mod">
          <ac:chgData name="Niu, Luyu" userId="471a887e-b510-4c9d-b541-6e363df7b1a1" providerId="ADAL" clId="{38F62082-CE5A-43BC-A18A-AE6514DC628F}" dt="2023-04-28T10:26:35.515" v="1497" actId="26606"/>
          <ac:spMkLst>
            <pc:docMk/>
            <pc:sldMk cId="1256990179" sldId="347"/>
            <ac:spMk id="5" creationId="{EFA73E60-72F1-9C3A-3CDD-308C1428136C}"/>
          </ac:spMkLst>
        </pc:spChg>
        <pc:spChg chg="add">
          <ac:chgData name="Niu, Luyu" userId="471a887e-b510-4c9d-b541-6e363df7b1a1" providerId="ADAL" clId="{38F62082-CE5A-43BC-A18A-AE6514DC628F}" dt="2023-04-28T10:26:35.515" v="1497" actId="26606"/>
          <ac:spMkLst>
            <pc:docMk/>
            <pc:sldMk cId="1256990179" sldId="347"/>
            <ac:spMk id="10" creationId="{04812C46-200A-4DEB-A05E-3ED6C68C2387}"/>
          </ac:spMkLst>
        </pc:spChg>
        <pc:spChg chg="add">
          <ac:chgData name="Niu, Luyu" userId="471a887e-b510-4c9d-b541-6e363df7b1a1" providerId="ADAL" clId="{38F62082-CE5A-43BC-A18A-AE6514DC628F}" dt="2023-04-28T10:26:35.515" v="1497" actId="26606"/>
          <ac:spMkLst>
            <pc:docMk/>
            <pc:sldMk cId="1256990179" sldId="347"/>
            <ac:spMk id="12" creationId="{D1EA859B-E555-4109-94F3-6700E046E008}"/>
          </ac:spMkLst>
        </pc:spChg>
        <pc:picChg chg="add mod modCrop">
          <ac:chgData name="Niu, Luyu" userId="471a887e-b510-4c9d-b541-6e363df7b1a1" providerId="ADAL" clId="{38F62082-CE5A-43BC-A18A-AE6514DC628F}" dt="2023-04-28T10:26:46.503" v="1498" actId="732"/>
          <ac:picMkLst>
            <pc:docMk/>
            <pc:sldMk cId="1256990179" sldId="347"/>
            <ac:picMk id="3" creationId="{217C89E2-355A-0285-2EF0-4BE46486E111}"/>
          </ac:picMkLst>
        </pc:picChg>
      </pc:sldChg>
      <pc:sldChg chg="addSp modSp new mod">
        <pc:chgData name="Niu, Luyu" userId="471a887e-b510-4c9d-b541-6e363df7b1a1" providerId="ADAL" clId="{38F62082-CE5A-43BC-A18A-AE6514DC628F}" dt="2023-04-28T13:01:16.017" v="1636"/>
        <pc:sldMkLst>
          <pc:docMk/>
          <pc:sldMk cId="281108255" sldId="348"/>
        </pc:sldMkLst>
        <pc:spChg chg="add mod">
          <ac:chgData name="Niu, Luyu" userId="471a887e-b510-4c9d-b541-6e363df7b1a1" providerId="ADAL" clId="{38F62082-CE5A-43BC-A18A-AE6514DC628F}" dt="2023-04-28T13:01:16.017" v="1636"/>
          <ac:spMkLst>
            <pc:docMk/>
            <pc:sldMk cId="281108255" sldId="348"/>
            <ac:spMk id="4" creationId="{50191F31-1FB5-E404-6F38-C30309F9A5A4}"/>
          </ac:spMkLst>
        </pc:spChg>
        <pc:picChg chg="add mod">
          <ac:chgData name="Niu, Luyu" userId="471a887e-b510-4c9d-b541-6e363df7b1a1" providerId="ADAL" clId="{38F62082-CE5A-43BC-A18A-AE6514DC628F}" dt="2023-04-28T13:01:04.737" v="1623" actId="1076"/>
          <ac:picMkLst>
            <pc:docMk/>
            <pc:sldMk cId="281108255" sldId="348"/>
            <ac:picMk id="3" creationId="{5636D952-D024-DD32-46D0-2CCFC0BC4EA3}"/>
          </ac:picMkLst>
        </pc:picChg>
      </pc:sldChg>
      <pc:sldChg chg="addSp delSp modSp new mod ord setBg">
        <pc:chgData name="Niu, Luyu" userId="471a887e-b510-4c9d-b541-6e363df7b1a1" providerId="ADAL" clId="{38F62082-CE5A-43BC-A18A-AE6514DC628F}" dt="2023-04-28T11:12:09.674" v="1516" actId="26606"/>
        <pc:sldMkLst>
          <pc:docMk/>
          <pc:sldMk cId="941207894" sldId="349"/>
        </pc:sldMkLst>
        <pc:spChg chg="add del">
          <ac:chgData name="Niu, Luyu" userId="471a887e-b510-4c9d-b541-6e363df7b1a1" providerId="ADAL" clId="{38F62082-CE5A-43BC-A18A-AE6514DC628F}" dt="2023-04-28T11:12:09.663" v="1515" actId="26606"/>
          <ac:spMkLst>
            <pc:docMk/>
            <pc:sldMk cId="941207894" sldId="349"/>
            <ac:spMk id="8" creationId="{42A4FC2C-047E-45A5-965D-8E1E3BF09BC6}"/>
          </ac:spMkLst>
        </pc:spChg>
        <pc:spChg chg="add">
          <ac:chgData name="Niu, Luyu" userId="471a887e-b510-4c9d-b541-6e363df7b1a1" providerId="ADAL" clId="{38F62082-CE5A-43BC-A18A-AE6514DC628F}" dt="2023-04-28T11:12:09.674" v="1516" actId="26606"/>
          <ac:spMkLst>
            <pc:docMk/>
            <pc:sldMk cId="941207894" sldId="349"/>
            <ac:spMk id="10" creationId="{83C98ABE-055B-441F-B07E-44F97F083C39}"/>
          </ac:spMkLst>
        </pc:spChg>
        <pc:spChg chg="add">
          <ac:chgData name="Niu, Luyu" userId="471a887e-b510-4c9d-b541-6e363df7b1a1" providerId="ADAL" clId="{38F62082-CE5A-43BC-A18A-AE6514DC628F}" dt="2023-04-28T11:12:09.674" v="1516" actId="26606"/>
          <ac:spMkLst>
            <pc:docMk/>
            <pc:sldMk cId="941207894" sldId="349"/>
            <ac:spMk id="11" creationId="{F3060C83-F051-4F0E-ABAD-AA0DFC48B218}"/>
          </ac:spMkLst>
        </pc:spChg>
        <pc:spChg chg="add">
          <ac:chgData name="Niu, Luyu" userId="471a887e-b510-4c9d-b541-6e363df7b1a1" providerId="ADAL" clId="{38F62082-CE5A-43BC-A18A-AE6514DC628F}" dt="2023-04-28T11:12:09.674" v="1516" actId="26606"/>
          <ac:spMkLst>
            <pc:docMk/>
            <pc:sldMk cId="941207894" sldId="349"/>
            <ac:spMk id="12" creationId="{29FDB030-9B49-4CED-8CCD-4D99382388AC}"/>
          </ac:spMkLst>
        </pc:spChg>
        <pc:spChg chg="add">
          <ac:chgData name="Niu, Luyu" userId="471a887e-b510-4c9d-b541-6e363df7b1a1" providerId="ADAL" clId="{38F62082-CE5A-43BC-A18A-AE6514DC628F}" dt="2023-04-28T11:12:09.674" v="1516" actId="26606"/>
          <ac:spMkLst>
            <pc:docMk/>
            <pc:sldMk cId="941207894" sldId="349"/>
            <ac:spMk id="14" creationId="{3783CA14-24A1-485C-8B30-D6A5D87987AD}"/>
          </ac:spMkLst>
        </pc:spChg>
        <pc:spChg chg="add">
          <ac:chgData name="Niu, Luyu" userId="471a887e-b510-4c9d-b541-6e363df7b1a1" providerId="ADAL" clId="{38F62082-CE5A-43BC-A18A-AE6514DC628F}" dt="2023-04-28T11:12:09.674" v="1516" actId="26606"/>
          <ac:spMkLst>
            <pc:docMk/>
            <pc:sldMk cId="941207894" sldId="349"/>
            <ac:spMk id="16" creationId="{9A97C86A-04D6-40F7-AE84-31AB43E6A846}"/>
          </ac:spMkLst>
        </pc:spChg>
        <pc:spChg chg="add">
          <ac:chgData name="Niu, Luyu" userId="471a887e-b510-4c9d-b541-6e363df7b1a1" providerId="ADAL" clId="{38F62082-CE5A-43BC-A18A-AE6514DC628F}" dt="2023-04-28T11:12:09.674" v="1516" actId="26606"/>
          <ac:spMkLst>
            <pc:docMk/>
            <pc:sldMk cId="941207894" sldId="349"/>
            <ac:spMk id="18" creationId="{FF9F2414-84E8-453E-B1F3-389FDE8192D9}"/>
          </ac:spMkLst>
        </pc:spChg>
        <pc:spChg chg="add">
          <ac:chgData name="Niu, Luyu" userId="471a887e-b510-4c9d-b541-6e363df7b1a1" providerId="ADAL" clId="{38F62082-CE5A-43BC-A18A-AE6514DC628F}" dt="2023-04-28T11:12:09.674" v="1516" actId="26606"/>
          <ac:spMkLst>
            <pc:docMk/>
            <pc:sldMk cId="941207894" sldId="349"/>
            <ac:spMk id="20" creationId="{3ECA69A1-7536-43AC-85EF-C7106179F5ED}"/>
          </ac:spMkLst>
        </pc:spChg>
        <pc:picChg chg="add mod">
          <ac:chgData name="Niu, Luyu" userId="471a887e-b510-4c9d-b541-6e363df7b1a1" providerId="ADAL" clId="{38F62082-CE5A-43BC-A18A-AE6514DC628F}" dt="2023-04-28T11:12:09.674" v="1516" actId="26606"/>
          <ac:picMkLst>
            <pc:docMk/>
            <pc:sldMk cId="941207894" sldId="349"/>
            <ac:picMk id="3" creationId="{CC0F7A94-0893-9939-EA00-36455A75617D}"/>
          </ac:picMkLst>
        </pc:picChg>
      </pc:sldChg>
      <pc:sldChg chg="addSp modSp new mod setBg">
        <pc:chgData name="Niu, Luyu" userId="471a887e-b510-4c9d-b541-6e363df7b1a1" providerId="ADAL" clId="{38F62082-CE5A-43BC-A18A-AE6514DC628F}" dt="2023-04-28T10:27:33.569" v="1508" actId="26606"/>
        <pc:sldMkLst>
          <pc:docMk/>
          <pc:sldMk cId="2543095313" sldId="350"/>
        </pc:sldMkLst>
        <pc:spChg chg="add">
          <ac:chgData name="Niu, Luyu" userId="471a887e-b510-4c9d-b541-6e363df7b1a1" providerId="ADAL" clId="{38F62082-CE5A-43BC-A18A-AE6514DC628F}" dt="2023-04-28T10:27:33.569" v="1508" actId="26606"/>
          <ac:spMkLst>
            <pc:docMk/>
            <pc:sldMk cId="2543095313" sldId="350"/>
            <ac:spMk id="8" creationId="{F3060C83-F051-4F0E-ABAD-AA0DFC48B218}"/>
          </ac:spMkLst>
        </pc:spChg>
        <pc:spChg chg="add">
          <ac:chgData name="Niu, Luyu" userId="471a887e-b510-4c9d-b541-6e363df7b1a1" providerId="ADAL" clId="{38F62082-CE5A-43BC-A18A-AE6514DC628F}" dt="2023-04-28T10:27:33.569" v="1508" actId="26606"/>
          <ac:spMkLst>
            <pc:docMk/>
            <pc:sldMk cId="2543095313" sldId="350"/>
            <ac:spMk id="10" creationId="{83C98ABE-055B-441F-B07E-44F97F083C39}"/>
          </ac:spMkLst>
        </pc:spChg>
        <pc:spChg chg="add">
          <ac:chgData name="Niu, Luyu" userId="471a887e-b510-4c9d-b541-6e363df7b1a1" providerId="ADAL" clId="{38F62082-CE5A-43BC-A18A-AE6514DC628F}" dt="2023-04-28T10:27:33.569" v="1508" actId="26606"/>
          <ac:spMkLst>
            <pc:docMk/>
            <pc:sldMk cId="2543095313" sldId="350"/>
            <ac:spMk id="12" creationId="{29FDB030-9B49-4CED-8CCD-4D99382388AC}"/>
          </ac:spMkLst>
        </pc:spChg>
        <pc:spChg chg="add">
          <ac:chgData name="Niu, Luyu" userId="471a887e-b510-4c9d-b541-6e363df7b1a1" providerId="ADAL" clId="{38F62082-CE5A-43BC-A18A-AE6514DC628F}" dt="2023-04-28T10:27:33.569" v="1508" actId="26606"/>
          <ac:spMkLst>
            <pc:docMk/>
            <pc:sldMk cId="2543095313" sldId="350"/>
            <ac:spMk id="14" creationId="{3783CA14-24A1-485C-8B30-D6A5D87987AD}"/>
          </ac:spMkLst>
        </pc:spChg>
        <pc:spChg chg="add">
          <ac:chgData name="Niu, Luyu" userId="471a887e-b510-4c9d-b541-6e363df7b1a1" providerId="ADAL" clId="{38F62082-CE5A-43BC-A18A-AE6514DC628F}" dt="2023-04-28T10:27:33.569" v="1508" actId="26606"/>
          <ac:spMkLst>
            <pc:docMk/>
            <pc:sldMk cId="2543095313" sldId="350"/>
            <ac:spMk id="16" creationId="{9A97C86A-04D6-40F7-AE84-31AB43E6A846}"/>
          </ac:spMkLst>
        </pc:spChg>
        <pc:spChg chg="add">
          <ac:chgData name="Niu, Luyu" userId="471a887e-b510-4c9d-b541-6e363df7b1a1" providerId="ADAL" clId="{38F62082-CE5A-43BC-A18A-AE6514DC628F}" dt="2023-04-28T10:27:33.569" v="1508" actId="26606"/>
          <ac:spMkLst>
            <pc:docMk/>
            <pc:sldMk cId="2543095313" sldId="350"/>
            <ac:spMk id="18" creationId="{FF9F2414-84E8-453E-B1F3-389FDE8192D9}"/>
          </ac:spMkLst>
        </pc:spChg>
        <pc:spChg chg="add">
          <ac:chgData name="Niu, Luyu" userId="471a887e-b510-4c9d-b541-6e363df7b1a1" providerId="ADAL" clId="{38F62082-CE5A-43BC-A18A-AE6514DC628F}" dt="2023-04-28T10:27:33.569" v="1508" actId="26606"/>
          <ac:spMkLst>
            <pc:docMk/>
            <pc:sldMk cId="2543095313" sldId="350"/>
            <ac:spMk id="20" creationId="{3ECA69A1-7536-43AC-85EF-C7106179F5ED}"/>
          </ac:spMkLst>
        </pc:spChg>
        <pc:picChg chg="add mod">
          <ac:chgData name="Niu, Luyu" userId="471a887e-b510-4c9d-b541-6e363df7b1a1" providerId="ADAL" clId="{38F62082-CE5A-43BC-A18A-AE6514DC628F}" dt="2023-04-28T10:27:33.569" v="1508" actId="26606"/>
          <ac:picMkLst>
            <pc:docMk/>
            <pc:sldMk cId="2543095313" sldId="350"/>
            <ac:picMk id="3" creationId="{983FFF17-54E2-E5ED-EE80-944A12A0409E}"/>
          </ac:picMkLst>
        </pc:picChg>
      </pc:sldChg>
      <pc:sldChg chg="addSp modSp new mod setBg">
        <pc:chgData name="Niu, Luyu" userId="471a887e-b510-4c9d-b541-6e363df7b1a1" providerId="ADAL" clId="{38F62082-CE5A-43BC-A18A-AE6514DC628F}" dt="2023-04-28T11:13:02.886" v="1519" actId="14826"/>
        <pc:sldMkLst>
          <pc:docMk/>
          <pc:sldMk cId="1203647518" sldId="351"/>
        </pc:sldMkLst>
        <pc:spChg chg="add">
          <ac:chgData name="Niu, Luyu" userId="471a887e-b510-4c9d-b541-6e363df7b1a1" providerId="ADAL" clId="{38F62082-CE5A-43BC-A18A-AE6514DC628F}" dt="2023-04-28T10:28:02.316" v="1513" actId="26606"/>
          <ac:spMkLst>
            <pc:docMk/>
            <pc:sldMk cId="1203647518" sldId="351"/>
            <ac:spMk id="10" creationId="{A9F529C3-C941-49FD-8C67-82F134F64BDB}"/>
          </ac:spMkLst>
        </pc:spChg>
        <pc:spChg chg="add">
          <ac:chgData name="Niu, Luyu" userId="471a887e-b510-4c9d-b541-6e363df7b1a1" providerId="ADAL" clId="{38F62082-CE5A-43BC-A18A-AE6514DC628F}" dt="2023-04-28T10:28:02.316" v="1513" actId="26606"/>
          <ac:spMkLst>
            <pc:docMk/>
            <pc:sldMk cId="1203647518" sldId="351"/>
            <ac:spMk id="12" creationId="{20586029-32A0-47E5-9AEC-AE3ABA6B94D0}"/>
          </ac:spMkLst>
        </pc:spChg>
        <pc:picChg chg="add mod">
          <ac:chgData name="Niu, Luyu" userId="471a887e-b510-4c9d-b541-6e363df7b1a1" providerId="ADAL" clId="{38F62082-CE5A-43BC-A18A-AE6514DC628F}" dt="2023-04-28T11:13:02.886" v="1519" actId="14826"/>
          <ac:picMkLst>
            <pc:docMk/>
            <pc:sldMk cId="1203647518" sldId="351"/>
            <ac:picMk id="3" creationId="{18B9A9F6-2C7C-6BBA-6858-C23882A16B23}"/>
          </ac:picMkLst>
        </pc:picChg>
        <pc:picChg chg="add mod">
          <ac:chgData name="Niu, Luyu" userId="471a887e-b510-4c9d-b541-6e363df7b1a1" providerId="ADAL" clId="{38F62082-CE5A-43BC-A18A-AE6514DC628F}" dt="2023-04-28T10:28:02.316" v="1513" actId="26606"/>
          <ac:picMkLst>
            <pc:docMk/>
            <pc:sldMk cId="1203647518" sldId="351"/>
            <ac:picMk id="5" creationId="{F8435F76-AC52-EEF5-BE96-C2F128101453}"/>
          </ac:picMkLst>
        </pc:picChg>
        <pc:cxnChg chg="add">
          <ac:chgData name="Niu, Luyu" userId="471a887e-b510-4c9d-b541-6e363df7b1a1" providerId="ADAL" clId="{38F62082-CE5A-43BC-A18A-AE6514DC628F}" dt="2023-04-28T10:28:02.316" v="1513" actId="26606"/>
          <ac:cxnSpMkLst>
            <pc:docMk/>
            <pc:sldMk cId="1203647518" sldId="351"/>
            <ac:cxnSpMk id="14" creationId="{8C730EAB-A532-4295-A302-FB4B90DB9F5E}"/>
          </ac:cxnSpMkLst>
        </pc:cxnChg>
      </pc:sldChg>
      <pc:sldChg chg="new del">
        <pc:chgData name="Niu, Luyu" userId="471a887e-b510-4c9d-b541-6e363df7b1a1" providerId="ADAL" clId="{38F62082-CE5A-43BC-A18A-AE6514DC628F}" dt="2023-04-28T11:13:05.879" v="1520" actId="47"/>
        <pc:sldMkLst>
          <pc:docMk/>
          <pc:sldMk cId="3004248588" sldId="352"/>
        </pc:sldMkLst>
      </pc:sldChg>
      <pc:sldChg chg="new del">
        <pc:chgData name="Niu, Luyu" userId="471a887e-b510-4c9d-b541-6e363df7b1a1" providerId="ADAL" clId="{38F62082-CE5A-43BC-A18A-AE6514DC628F}" dt="2023-04-28T11:13:06.681" v="1521" actId="47"/>
        <pc:sldMkLst>
          <pc:docMk/>
          <pc:sldMk cId="2681261553" sldId="3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E5C17-70AE-4232-860D-87668267FEE7}"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4F335-0A2E-4BCC-AC87-293D9228901B}" type="slidenum">
              <a:rPr lang="zh-CN" altLang="en-US" smtClean="0"/>
              <a:t>‹#›</a:t>
            </a:fld>
            <a:endParaRPr lang="zh-CN" altLang="en-US"/>
          </a:p>
        </p:txBody>
      </p:sp>
    </p:spTree>
    <p:extLst>
      <p:ext uri="{BB962C8B-B14F-4D97-AF65-F5344CB8AC3E}">
        <p14:creationId xmlns:p14="http://schemas.microsoft.com/office/powerpoint/2010/main" val="163764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professor Yang, This is my oral xxx</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C7B0-EBAC-4569-9993-246641655C4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94F335-0A2E-4BCC-AC87-293D9228901B}" type="slidenum">
              <a:rPr lang="zh-CN" altLang="en-US" smtClean="0"/>
              <a:t>21</a:t>
            </a:fld>
            <a:endParaRPr lang="zh-CN" altLang="en-US"/>
          </a:p>
        </p:txBody>
      </p:sp>
    </p:spTree>
    <p:extLst>
      <p:ext uri="{BB962C8B-B14F-4D97-AF65-F5344CB8AC3E}">
        <p14:creationId xmlns:p14="http://schemas.microsoft.com/office/powerpoint/2010/main" val="393629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27154-0CE3-7C74-05E4-87C330559F0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B7EF4F-4793-648E-607C-0EC5BF613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1AD589-D5DE-B536-500C-FBECEB95FA45}"/>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E7464FB8-D130-CEF9-01B3-9E7C610164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21C7F7-A365-B44A-56C2-D5F7B9170DE1}"/>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323774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3769B-F1D6-D6E3-BFF1-3916524690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B18C12-5D94-5C54-52EA-C195D3369E4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61F9EB-0D0B-758B-321E-CBF58871F3B5}"/>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093C01F0-6B12-9174-A252-0958222CC9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C104FB-27CF-C87E-1705-42897ED40C66}"/>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403575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FA9071-6695-F2A2-2025-26A0C81A9C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B173D5-6723-9DA2-183C-45CD3995FAB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69E68-DF72-A094-2C14-2EC91FAF665B}"/>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40A8EF23-8C34-C951-4BEE-3932CD083E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1F9683-BBDD-684F-1B9A-88D2AAE1000E}"/>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2611686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99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0FFFB-4F07-B326-1AAF-340455D7E5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C46565-63A9-C3C1-E088-3DB09D05A9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425780-DC9C-CA60-EAD8-0A2635DEE414}"/>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600FBC83-20C6-897A-CF26-18B4CC048A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2DA007-3E49-CFE0-6E8F-A72BC58E4B49}"/>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146834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93678-23BE-98F3-D158-68D66C9FEC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F126DE3-552B-3449-2A83-B3472BA09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2F6938-B291-C6AE-C653-D50EFB94AEB4}"/>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CF2D652E-7295-01E3-DB55-AB9143314B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94BC03-4E6D-4734-5384-87649118C598}"/>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96556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3E5F8-6351-2B9D-6800-115055FB0B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8ECB7B-0E8C-A3D9-EF6D-5995D46BF8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69E1CC3-3DB0-7C73-BE01-72983D391F9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03DDDD-1CAF-404A-BC64-256B9B592B35}"/>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F1D28604-A798-1548-9BED-D08926161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AA54B7-8823-936B-4AD2-B8265F3E5E37}"/>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3461963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97634-C32F-7413-C72A-AFB6123AA3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6BBF52-9851-94C2-40B8-7669685F1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9E13AE0-0E7E-BB78-794B-9196BE583D9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EF8D9E1-E178-8F01-254E-686E352BF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D231F8C-B598-AD6A-3914-F26FB13FD66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DEB030-23C8-71A9-3222-6349397DF964}"/>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8" name="页脚占位符 7">
            <a:extLst>
              <a:ext uri="{FF2B5EF4-FFF2-40B4-BE49-F238E27FC236}">
                <a16:creationId xmlns:a16="http://schemas.microsoft.com/office/drawing/2014/main" id="{95F880D0-F230-35D2-F4D2-6F208980A99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D2542B-949F-50D3-D2BA-59F8DCDBC75E}"/>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81847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23735-57C5-2A3F-4981-6BF1CB7CEE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A4471F-B06C-88AA-63A4-C1C1540EF65B}"/>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A7CF2EF1-9419-3A76-0B04-F000A4651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486270-C93D-8F46-EF40-67C268C0A909}"/>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45484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FF5541-10B4-DA64-D7AB-0DF1C2F13D1F}"/>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3" name="页脚占位符 2">
            <a:extLst>
              <a:ext uri="{FF2B5EF4-FFF2-40B4-BE49-F238E27FC236}">
                <a16:creationId xmlns:a16="http://schemas.microsoft.com/office/drawing/2014/main" id="{DA0BA449-37C6-932F-80D2-6991A24B4D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0A003D-1B44-E11B-1B74-529E8B16EA41}"/>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27851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0D061-6DB7-4442-EDE4-F5C9242AA79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BBAF23B-CE9B-483E-49B6-E6E63CF05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5E231E-09F1-187A-199E-869C531F0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4F895F-E6FF-DD78-B3F1-4D76E8BDED50}"/>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01562840-7D91-9E55-7FD8-E2CB6D5E1E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B3AC9-8907-E09B-6D58-2273442D0E88}"/>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127212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72722-A28F-C7C2-F50F-C6D49461BA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0BD5296-C845-2B8D-EAFE-25588000F1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FA5480-B9C3-FF4C-3353-54F2996E4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E266BF-7EAD-B3D8-A702-EFD32A067047}"/>
              </a:ext>
            </a:extLst>
          </p:cNvPr>
          <p:cNvSpPr>
            <a:spLocks noGrp="1"/>
          </p:cNvSpPr>
          <p:nvPr>
            <p:ph type="dt" sz="half" idx="10"/>
          </p:nvPr>
        </p:nvSpPr>
        <p:spPr/>
        <p:txBody>
          <a:bodyPr/>
          <a:lstStyle/>
          <a:p>
            <a:fld id="{7C113A83-5979-424A-B93C-2E07285EAEEA}"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2DC0E0D4-1DF8-0856-E86E-838C867CB3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DCBC4B-25DC-1CA6-1E7B-28B623201E19}"/>
              </a:ext>
            </a:extLst>
          </p:cNvPr>
          <p:cNvSpPr>
            <a:spLocks noGrp="1"/>
          </p:cNvSpPr>
          <p:nvPr>
            <p:ph type="sldNum" sz="quarter" idx="12"/>
          </p:nvPr>
        </p:nvSpPr>
        <p:spPr/>
        <p:txBody>
          <a:body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22618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BEC5648-4BEB-A8D2-193C-8B60ACB5EB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EDD0C32-B92C-3367-8C7A-51081A1F51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E4F8B8-00A4-D322-37C4-F8D69D65DB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113A83-5979-424A-B93C-2E07285EAEEA}"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030ED360-0ED4-0815-DC12-B8038CB862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CE2DBB-A649-5314-B668-89479433D7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0E7D8-D61E-4023-A27D-D1B0522C481B}" type="slidenum">
              <a:rPr lang="zh-CN" altLang="en-US" smtClean="0"/>
              <a:t>‹#›</a:t>
            </a:fld>
            <a:endParaRPr lang="zh-CN" altLang="en-US"/>
          </a:p>
        </p:txBody>
      </p:sp>
    </p:spTree>
    <p:extLst>
      <p:ext uri="{BB962C8B-B14F-4D97-AF65-F5344CB8AC3E}">
        <p14:creationId xmlns:p14="http://schemas.microsoft.com/office/powerpoint/2010/main" val="528369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84630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jianshu.com/p/afccc4642621" TargetMode="External"/><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117626" y="1511744"/>
            <a:ext cx="5955476"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Oral Presentation</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30" name="文本框 29"/>
          <p:cNvSpPr txBox="1"/>
          <p:nvPr/>
        </p:nvSpPr>
        <p:spPr>
          <a:xfrm>
            <a:off x="3349702" y="4232365"/>
            <a:ext cx="5661144" cy="11172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rPr>
              <a:t>Niu Luyu</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rPr>
              <a:t>Xi’an, Shaanxi</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rPr>
              <a:t>Xi'an university of Arch &amp; Tech</a:t>
            </a:r>
          </a:p>
        </p:txBody>
      </p:sp>
      <p:pic>
        <p:nvPicPr>
          <p:cNvPr id="16" name="图片 15" descr="2"/>
          <p:cNvPicPr>
            <a:picLocks noChangeAspect="1"/>
          </p:cNvPicPr>
          <p:nvPr/>
        </p:nvPicPr>
        <p:blipFill>
          <a:blip r:embed="rId4"/>
          <a:stretch>
            <a:fillRect/>
          </a:stretch>
        </p:blipFill>
        <p:spPr>
          <a:xfrm>
            <a:off x="4586288" y="605790"/>
            <a:ext cx="3023654" cy="648244"/>
          </a:xfrm>
          <a:prstGeom prst="rect">
            <a:avLst/>
          </a:prstGeom>
        </p:spPr>
      </p:pic>
    </p:spTree>
    <p:extLst>
      <p:ext uri="{BB962C8B-B14F-4D97-AF65-F5344CB8AC3E}">
        <p14:creationId xmlns:p14="http://schemas.microsoft.com/office/powerpoint/2010/main" val="1471769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图片 2">
            <a:extLst>
              <a:ext uri="{FF2B5EF4-FFF2-40B4-BE49-F238E27FC236}">
                <a16:creationId xmlns:a16="http://schemas.microsoft.com/office/drawing/2014/main" id="{1B1342BB-6B8E-6A32-4B4B-E5326BCFFBD8}"/>
              </a:ext>
            </a:extLst>
          </p:cNvPr>
          <p:cNvPicPr>
            <a:picLocks noChangeAspect="1"/>
          </p:cNvPicPr>
          <p:nvPr/>
        </p:nvPicPr>
        <p:blipFill rotWithShape="1">
          <a:blip r:embed="rId2"/>
          <a:srcRect t="22796" r="1" b="1"/>
          <a:stretch/>
        </p:blipFill>
        <p:spPr>
          <a:xfrm>
            <a:off x="196850" y="173518"/>
            <a:ext cx="11798300" cy="6512763"/>
          </a:xfrm>
          <a:prstGeom prst="rect">
            <a:avLst/>
          </a:prstGeom>
        </p:spPr>
      </p:pic>
    </p:spTree>
    <p:extLst>
      <p:ext uri="{BB962C8B-B14F-4D97-AF65-F5344CB8AC3E}">
        <p14:creationId xmlns:p14="http://schemas.microsoft.com/office/powerpoint/2010/main" val="239103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62CE5F-1E65-460A-4564-619171F47354}"/>
              </a:ext>
            </a:extLst>
          </p:cNvPr>
          <p:cNvPicPr>
            <a:picLocks noChangeAspect="1"/>
          </p:cNvPicPr>
          <p:nvPr/>
        </p:nvPicPr>
        <p:blipFill>
          <a:blip r:embed="rId2"/>
          <a:stretch>
            <a:fillRect/>
          </a:stretch>
        </p:blipFill>
        <p:spPr>
          <a:xfrm>
            <a:off x="0" y="1729740"/>
            <a:ext cx="12200745" cy="3068965"/>
          </a:xfrm>
          <a:prstGeom prst="rect">
            <a:avLst/>
          </a:prstGeom>
        </p:spPr>
      </p:pic>
    </p:spTree>
    <p:extLst>
      <p:ext uri="{BB962C8B-B14F-4D97-AF65-F5344CB8AC3E}">
        <p14:creationId xmlns:p14="http://schemas.microsoft.com/office/powerpoint/2010/main" val="40651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图片 2">
            <a:extLst>
              <a:ext uri="{FF2B5EF4-FFF2-40B4-BE49-F238E27FC236}">
                <a16:creationId xmlns:a16="http://schemas.microsoft.com/office/drawing/2014/main" id="{78367455-3658-4E6A-82EB-0886179709C5}"/>
              </a:ext>
            </a:extLst>
          </p:cNvPr>
          <p:cNvPicPr>
            <a:picLocks noChangeAspect="1"/>
          </p:cNvPicPr>
          <p:nvPr/>
        </p:nvPicPr>
        <p:blipFill rotWithShape="1">
          <a:blip r:embed="rId2"/>
          <a:srcRect r="14856" b="-1"/>
          <a:stretch/>
        </p:blipFill>
        <p:spPr>
          <a:xfrm>
            <a:off x="196850" y="173518"/>
            <a:ext cx="11798300" cy="6512763"/>
          </a:xfrm>
          <a:prstGeom prst="rect">
            <a:avLst/>
          </a:prstGeom>
        </p:spPr>
      </p:pic>
    </p:spTree>
    <p:extLst>
      <p:ext uri="{BB962C8B-B14F-4D97-AF65-F5344CB8AC3E}">
        <p14:creationId xmlns:p14="http://schemas.microsoft.com/office/powerpoint/2010/main" val="345345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EE3ED-CBE9-08A5-F562-48D3F93A5907}"/>
              </a:ext>
            </a:extLst>
          </p:cNvPr>
          <p:cNvPicPr>
            <a:picLocks noChangeAspect="1"/>
          </p:cNvPicPr>
          <p:nvPr/>
        </p:nvPicPr>
        <p:blipFill>
          <a:blip r:embed="rId2"/>
          <a:stretch>
            <a:fillRect/>
          </a:stretch>
        </p:blipFill>
        <p:spPr>
          <a:xfrm>
            <a:off x="1931158" y="30984"/>
            <a:ext cx="8367659" cy="6827016"/>
          </a:xfrm>
          <a:prstGeom prst="rect">
            <a:avLst/>
          </a:prstGeom>
        </p:spPr>
      </p:pic>
    </p:spTree>
    <p:extLst>
      <p:ext uri="{BB962C8B-B14F-4D97-AF65-F5344CB8AC3E}">
        <p14:creationId xmlns:p14="http://schemas.microsoft.com/office/powerpoint/2010/main" val="330635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087E0F-DA68-D2EB-CC44-7349E7B25674}"/>
              </a:ext>
            </a:extLst>
          </p:cNvPr>
          <p:cNvPicPr>
            <a:picLocks noChangeAspect="1"/>
          </p:cNvPicPr>
          <p:nvPr/>
        </p:nvPicPr>
        <p:blipFill>
          <a:blip r:embed="rId2"/>
          <a:stretch>
            <a:fillRect/>
          </a:stretch>
        </p:blipFill>
        <p:spPr>
          <a:xfrm>
            <a:off x="1701086" y="0"/>
            <a:ext cx="7526734" cy="6846663"/>
          </a:xfrm>
          <a:prstGeom prst="rect">
            <a:avLst/>
          </a:prstGeom>
        </p:spPr>
      </p:pic>
    </p:spTree>
    <p:extLst>
      <p:ext uri="{BB962C8B-B14F-4D97-AF65-F5344CB8AC3E}">
        <p14:creationId xmlns:p14="http://schemas.microsoft.com/office/powerpoint/2010/main" val="118606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B9FB28-A996-C20B-4B40-FE9E05D0FB26}"/>
              </a:ext>
            </a:extLst>
          </p:cNvPr>
          <p:cNvPicPr>
            <a:picLocks noChangeAspect="1"/>
          </p:cNvPicPr>
          <p:nvPr/>
        </p:nvPicPr>
        <p:blipFill>
          <a:blip r:embed="rId2"/>
          <a:stretch>
            <a:fillRect/>
          </a:stretch>
        </p:blipFill>
        <p:spPr>
          <a:xfrm>
            <a:off x="1563030" y="33349"/>
            <a:ext cx="8579190" cy="6791302"/>
          </a:xfrm>
          <a:prstGeom prst="rect">
            <a:avLst/>
          </a:prstGeom>
        </p:spPr>
      </p:pic>
    </p:spTree>
    <p:extLst>
      <p:ext uri="{BB962C8B-B14F-4D97-AF65-F5344CB8AC3E}">
        <p14:creationId xmlns:p14="http://schemas.microsoft.com/office/powerpoint/2010/main" val="3203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644D6D-251A-C2B1-9F61-F96C671BF088}"/>
              </a:ext>
            </a:extLst>
          </p:cNvPr>
          <p:cNvPicPr>
            <a:picLocks noChangeAspect="1"/>
          </p:cNvPicPr>
          <p:nvPr/>
        </p:nvPicPr>
        <p:blipFill>
          <a:blip r:embed="rId2"/>
          <a:stretch>
            <a:fillRect/>
          </a:stretch>
        </p:blipFill>
        <p:spPr>
          <a:xfrm>
            <a:off x="0" y="1189991"/>
            <a:ext cx="12192000" cy="4381189"/>
          </a:xfrm>
          <a:prstGeom prst="rect">
            <a:avLst/>
          </a:prstGeom>
        </p:spPr>
      </p:pic>
    </p:spTree>
    <p:extLst>
      <p:ext uri="{BB962C8B-B14F-4D97-AF65-F5344CB8AC3E}">
        <p14:creationId xmlns:p14="http://schemas.microsoft.com/office/powerpoint/2010/main" val="1117357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0467E1-F03B-2A27-B7FC-759C295474E7}"/>
              </a:ext>
            </a:extLst>
          </p:cNvPr>
          <p:cNvPicPr>
            <a:picLocks noChangeAspect="1"/>
          </p:cNvPicPr>
          <p:nvPr/>
        </p:nvPicPr>
        <p:blipFill>
          <a:blip r:embed="rId2"/>
          <a:stretch>
            <a:fillRect/>
          </a:stretch>
        </p:blipFill>
        <p:spPr>
          <a:xfrm>
            <a:off x="1679238" y="17324"/>
            <a:ext cx="7457142" cy="6823351"/>
          </a:xfrm>
          <a:prstGeom prst="rect">
            <a:avLst/>
          </a:prstGeom>
        </p:spPr>
      </p:pic>
    </p:spTree>
    <p:extLst>
      <p:ext uri="{BB962C8B-B14F-4D97-AF65-F5344CB8AC3E}">
        <p14:creationId xmlns:p14="http://schemas.microsoft.com/office/powerpoint/2010/main" val="254919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C304D4-8187-4491-DB06-771030B3043D}"/>
              </a:ext>
            </a:extLst>
          </p:cNvPr>
          <p:cNvPicPr>
            <a:picLocks noChangeAspect="1"/>
          </p:cNvPicPr>
          <p:nvPr/>
        </p:nvPicPr>
        <p:blipFill>
          <a:blip r:embed="rId2"/>
          <a:stretch>
            <a:fillRect/>
          </a:stretch>
        </p:blipFill>
        <p:spPr>
          <a:xfrm>
            <a:off x="1472708" y="643466"/>
            <a:ext cx="9246583" cy="5571067"/>
          </a:xfrm>
          <a:prstGeom prst="rect">
            <a:avLst/>
          </a:prstGeom>
        </p:spPr>
      </p:pic>
    </p:spTree>
    <p:extLst>
      <p:ext uri="{BB962C8B-B14F-4D97-AF65-F5344CB8AC3E}">
        <p14:creationId xmlns:p14="http://schemas.microsoft.com/office/powerpoint/2010/main" val="258360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C4C434BA-27CA-FD4D-05B7-89A77489F1F6}"/>
              </a:ext>
            </a:extLst>
          </p:cNvPr>
          <p:cNvPicPr>
            <a:picLocks noChangeAspect="1"/>
          </p:cNvPicPr>
          <p:nvPr/>
        </p:nvPicPr>
        <p:blipFill>
          <a:blip r:embed="rId2"/>
          <a:stretch>
            <a:fillRect/>
          </a:stretch>
        </p:blipFill>
        <p:spPr>
          <a:xfrm>
            <a:off x="643467" y="1207093"/>
            <a:ext cx="10905066" cy="444381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65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10;&#10;描述已自动生成">
            <a:extLst>
              <a:ext uri="{FF2B5EF4-FFF2-40B4-BE49-F238E27FC236}">
                <a16:creationId xmlns:a16="http://schemas.microsoft.com/office/drawing/2014/main" id="{09376341-68C2-9756-155B-06437CDE2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9842"/>
            <a:ext cx="12192000" cy="2187939"/>
          </a:xfrm>
          <a:prstGeom prst="rect">
            <a:avLst/>
          </a:prstGeom>
        </p:spPr>
      </p:pic>
      <p:sp>
        <p:nvSpPr>
          <p:cNvPr id="5" name="文本框 4">
            <a:extLst>
              <a:ext uri="{FF2B5EF4-FFF2-40B4-BE49-F238E27FC236}">
                <a16:creationId xmlns:a16="http://schemas.microsoft.com/office/drawing/2014/main" id="{9F8FB8A3-3CDA-73CC-EA4E-F9F1E08DCF27}"/>
              </a:ext>
            </a:extLst>
          </p:cNvPr>
          <p:cNvSpPr txBox="1"/>
          <p:nvPr/>
        </p:nvSpPr>
        <p:spPr>
          <a:xfrm>
            <a:off x="2705669" y="4522969"/>
            <a:ext cx="616196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视频看我标出来红色的这些就可以了</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@Doppio 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每当看到一个新模型的时候，一定要反复问自己，</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a. </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这个</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模型为什么这么设计，</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b. </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这么设计能解决什么问题，</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c. </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这个设计和之前的工作有什么不一样的地方，</a:t>
            </a:r>
          </a:p>
        </p:txBody>
      </p:sp>
    </p:spTree>
    <p:extLst>
      <p:ext uri="{BB962C8B-B14F-4D97-AF65-F5344CB8AC3E}">
        <p14:creationId xmlns:p14="http://schemas.microsoft.com/office/powerpoint/2010/main" val="1568226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34A75615-69A4-9144-98B2-0AA3FF23FBD8}"/>
              </a:ext>
            </a:extLst>
          </p:cNvPr>
          <p:cNvPicPr>
            <a:picLocks noChangeAspect="1"/>
          </p:cNvPicPr>
          <p:nvPr/>
        </p:nvPicPr>
        <p:blipFill>
          <a:blip r:embed="rId2"/>
          <a:stretch>
            <a:fillRect/>
          </a:stretch>
        </p:blipFill>
        <p:spPr>
          <a:xfrm>
            <a:off x="643467" y="1861395"/>
            <a:ext cx="10905066" cy="3135209"/>
          </a:xfrm>
          <a:prstGeom prst="rect">
            <a:avLst/>
          </a:prstGeom>
          <a:ln>
            <a:noFill/>
          </a:ln>
        </p:spPr>
      </p:pic>
      <p:sp>
        <p:nvSpPr>
          <p:cNvPr id="15"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52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C7AD8231-4074-2281-67DD-EDCE1AEC9A70}"/>
              </a:ext>
            </a:extLst>
          </p:cNvPr>
          <p:cNvPicPr>
            <a:picLocks noChangeAspect="1"/>
          </p:cNvPicPr>
          <p:nvPr/>
        </p:nvPicPr>
        <p:blipFill>
          <a:blip r:embed="rId3"/>
          <a:stretch>
            <a:fillRect/>
          </a:stretch>
        </p:blipFill>
        <p:spPr>
          <a:xfrm>
            <a:off x="1334405" y="643467"/>
            <a:ext cx="952318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55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2CB52C-561B-6CE2-075B-FB5662B1CF69}"/>
              </a:ext>
            </a:extLst>
          </p:cNvPr>
          <p:cNvSpPr txBox="1"/>
          <p:nvPr/>
        </p:nvSpPr>
        <p:spPr>
          <a:xfrm>
            <a:off x="0" y="0"/>
            <a:ext cx="12192000" cy="4801314"/>
          </a:xfrm>
          <a:prstGeom prst="rect">
            <a:avLst/>
          </a:prstGeom>
          <a:noFill/>
        </p:spPr>
        <p:txBody>
          <a:bodyPr wrap="square">
            <a:spAutoFit/>
          </a:bodyPr>
          <a:lstStyle/>
          <a:p>
            <a:pPr algn="just"/>
            <a:r>
              <a:rPr lang="zh-CN" altLang="en-US" b="1" dirty="0">
                <a:effectLst/>
              </a:rPr>
              <a:t>转置卷积</a:t>
            </a:r>
            <a:endParaRPr lang="zh-CN" altLang="en-US" dirty="0">
              <a:effectLst/>
            </a:endParaRPr>
          </a:p>
          <a:p>
            <a:pPr algn="just"/>
            <a:br>
              <a:rPr lang="zh-CN" altLang="en-US" dirty="0">
                <a:effectLst/>
              </a:rPr>
            </a:br>
            <a:endParaRPr lang="zh-CN" altLang="en-US" dirty="0">
              <a:effectLst/>
            </a:endParaRPr>
          </a:p>
          <a:p>
            <a:pPr marL="285750" indent="-285750" algn="just">
              <a:buFont typeface="Wingdings" panose="05000000000000000000" pitchFamily="2" charset="2"/>
              <a:buChar char="l"/>
            </a:pPr>
            <a:r>
              <a:rPr lang="zh-CN" altLang="en-US" b="1" dirty="0">
                <a:effectLst/>
              </a:rPr>
              <a:t>卷积层</a:t>
            </a:r>
            <a:r>
              <a:rPr lang="zh-CN" altLang="en-US" dirty="0">
                <a:effectLst/>
              </a:rPr>
              <a:t>和</a:t>
            </a:r>
            <a:r>
              <a:rPr lang="zh-CN" altLang="en-US" b="1" dirty="0">
                <a:effectLst/>
              </a:rPr>
              <a:t>汇聚层</a:t>
            </a:r>
            <a:r>
              <a:rPr lang="zh-CN" altLang="en-US" dirty="0">
                <a:effectLst/>
              </a:rPr>
              <a:t>通常会减少下采样输入图像的空间维度（高和宽）</a:t>
            </a:r>
          </a:p>
          <a:p>
            <a:pPr marL="285750" indent="-285750" algn="just">
              <a:buFont typeface="Wingdings" panose="05000000000000000000" pitchFamily="2" charset="2"/>
              <a:buChar char="l"/>
            </a:pPr>
            <a:r>
              <a:rPr lang="zh-CN" altLang="en-US" dirty="0">
                <a:effectLst/>
              </a:rPr>
              <a:t>卷积通常来说不会增大输入的高和宽，</a:t>
            </a:r>
            <a:r>
              <a:rPr lang="zh-CN" altLang="en-US" b="1" dirty="0">
                <a:effectLst/>
              </a:rPr>
              <a:t>要么保持高和宽不变</a:t>
            </a:r>
            <a:r>
              <a:rPr lang="zh-CN" altLang="en-US" dirty="0">
                <a:effectLst/>
              </a:rPr>
              <a:t>，</a:t>
            </a:r>
            <a:r>
              <a:rPr lang="zh-CN" altLang="en-US" b="1" dirty="0">
                <a:effectLst/>
              </a:rPr>
              <a:t>要么会将高宽减半</a:t>
            </a:r>
            <a:r>
              <a:rPr lang="zh-CN" altLang="en-US" dirty="0">
                <a:effectLst/>
              </a:rPr>
              <a:t>，很少会有卷积将高宽变大的</a:t>
            </a:r>
          </a:p>
          <a:p>
            <a:pPr marL="285750" indent="-285750" algn="just">
              <a:buFont typeface="Wingdings" panose="05000000000000000000" pitchFamily="2" charset="2"/>
              <a:buChar char="l"/>
            </a:pPr>
            <a:r>
              <a:rPr lang="zh-CN" altLang="en-US" dirty="0">
                <a:effectLst/>
              </a:rPr>
              <a:t>可以通过 </a:t>
            </a:r>
            <a:r>
              <a:rPr lang="en-US" altLang="zh-CN" dirty="0">
                <a:effectLst/>
              </a:rPr>
              <a:t>padding </a:t>
            </a:r>
            <a:r>
              <a:rPr lang="zh-CN" altLang="en-US" dirty="0">
                <a:effectLst/>
              </a:rPr>
              <a:t>来增加高和宽，但是如果 </a:t>
            </a:r>
            <a:r>
              <a:rPr lang="en-US" altLang="zh-CN" dirty="0">
                <a:effectLst/>
              </a:rPr>
              <a:t>padding </a:t>
            </a:r>
            <a:r>
              <a:rPr lang="zh-CN" altLang="en-US" dirty="0">
                <a:effectLst/>
              </a:rPr>
              <a:t>得比较多的话，因为填充的都是 </a:t>
            </a:r>
            <a:r>
              <a:rPr lang="en-US" altLang="zh-CN" dirty="0">
                <a:effectLst/>
              </a:rPr>
              <a:t>0 </a:t>
            </a:r>
            <a:r>
              <a:rPr lang="zh-CN" altLang="en-US" dirty="0">
                <a:effectLst/>
              </a:rPr>
              <a:t>，所以最终的结果也是 </a:t>
            </a:r>
            <a:r>
              <a:rPr lang="en-US" altLang="zh-CN" dirty="0">
                <a:effectLst/>
              </a:rPr>
              <a:t>0 </a:t>
            </a:r>
            <a:r>
              <a:rPr lang="zh-CN" altLang="en-US" dirty="0">
                <a:effectLst/>
              </a:rPr>
              <a:t>，因此无法有效地利用 </a:t>
            </a:r>
            <a:r>
              <a:rPr lang="en-US" altLang="zh-CN" dirty="0">
                <a:effectLst/>
              </a:rPr>
              <a:t>padding </a:t>
            </a:r>
            <a:r>
              <a:rPr lang="zh-CN" altLang="en-US" dirty="0">
                <a:effectLst/>
              </a:rPr>
              <a:t>来增加高宽</a:t>
            </a:r>
          </a:p>
          <a:p>
            <a:pPr marL="285750" indent="-285750" algn="just">
              <a:buFont typeface="Wingdings" panose="05000000000000000000" pitchFamily="2" charset="2"/>
              <a:buChar char="l"/>
            </a:pPr>
            <a:r>
              <a:rPr lang="zh-CN" altLang="en-US" dirty="0">
                <a:effectLst/>
              </a:rPr>
              <a:t>如果</a:t>
            </a:r>
            <a:r>
              <a:rPr lang="zh-CN" altLang="en-US" b="1" dirty="0">
                <a:effectLst/>
              </a:rPr>
              <a:t>输入和输出图像的空间维度相同</a:t>
            </a:r>
            <a:r>
              <a:rPr lang="zh-CN" altLang="en-US" dirty="0">
                <a:effectLst/>
              </a:rPr>
              <a:t>，会便于以</a:t>
            </a:r>
            <a:r>
              <a:rPr lang="zh-CN" altLang="en-US" dirty="0">
                <a:effectLst/>
                <a:highlight>
                  <a:srgbClr val="FFFF00"/>
                </a:highlight>
              </a:rPr>
              <a:t>像素级分类的语义分割（卷积一直减小没法搞）</a:t>
            </a:r>
            <a:r>
              <a:rPr lang="zh-CN" altLang="en-US" dirty="0">
                <a:effectLst/>
              </a:rPr>
              <a:t>：输出像素所处的通道维可以保有输入像素在同一位置上的分类结果（为实现输入和输出的空间维度的一致，在空间维度被卷积神经网络层缩小后，可以使用转置卷积增加上采样中间层特征图的空间维度）</a:t>
            </a:r>
          </a:p>
          <a:p>
            <a:pPr algn="just"/>
            <a:br>
              <a:rPr lang="zh-CN" altLang="en-US" dirty="0">
                <a:effectLst/>
              </a:rPr>
            </a:br>
            <a:endParaRPr lang="zh-CN" altLang="en-US" dirty="0">
              <a:effectLst/>
            </a:endParaRPr>
          </a:p>
          <a:p>
            <a:pPr algn="just"/>
            <a:r>
              <a:rPr lang="zh-CN" altLang="en-US" dirty="0">
                <a:effectLst/>
              </a:rPr>
              <a:t>语义分割的问题在于需要对输入进行像素级别的输出，但是卷积通过不断地减小高宽，不利于像素级别的输出，所以需要另外一种卷积能够将高宽变大</a:t>
            </a:r>
          </a:p>
          <a:p>
            <a:pPr marL="285750" indent="-285750" algn="just">
              <a:buFont typeface="Wingdings" panose="05000000000000000000" pitchFamily="2" charset="2"/>
              <a:buChar char="l"/>
            </a:pPr>
            <a:r>
              <a:rPr lang="zh-CN" altLang="en-US" b="1" dirty="0">
                <a:effectLst/>
              </a:rPr>
              <a:t>转置卷积可以用来增大输入的高和宽</a:t>
            </a:r>
            <a:endParaRPr lang="zh-CN" altLang="en-US" dirty="0">
              <a:effectLst/>
            </a:endParaRPr>
          </a:p>
          <a:p>
            <a:pPr algn="just"/>
            <a:br>
              <a:rPr lang="zh-CN" altLang="en-US" dirty="0">
                <a:effectLst/>
              </a:rPr>
            </a:br>
            <a:endParaRPr lang="zh-CN" altLang="en-US" dirty="0"/>
          </a:p>
        </p:txBody>
      </p:sp>
    </p:spTree>
    <p:extLst>
      <p:ext uri="{BB962C8B-B14F-4D97-AF65-F5344CB8AC3E}">
        <p14:creationId xmlns:p14="http://schemas.microsoft.com/office/powerpoint/2010/main" val="1551496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856D3EC-6A95-C8E6-4877-F9FB7FC89E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392" y="3676025"/>
            <a:ext cx="11164824" cy="31819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7132018-25DC-BA0E-9340-09D7DC9123B9}"/>
              </a:ext>
            </a:extLst>
          </p:cNvPr>
          <p:cNvSpPr txBox="1"/>
          <p:nvPr/>
        </p:nvSpPr>
        <p:spPr>
          <a:xfrm>
            <a:off x="557784" y="98739"/>
            <a:ext cx="10865391" cy="3794885"/>
          </a:xfrm>
          <a:prstGeom prst="rect">
            <a:avLst/>
          </a:prstGeom>
          <a:noFill/>
        </p:spPr>
        <p:txBody>
          <a:bodyPr wrap="square">
            <a:spAutoFit/>
          </a:body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1" i="0" u="none" strike="noStrike" cap="none" normalizeH="0" baseline="0" dirty="0">
                <a:ln>
                  <a:noFill/>
                </a:ln>
                <a:effectLst/>
                <a:latin typeface="+mn-lt"/>
              </a:rPr>
              <a:t>工作原理</a:t>
            </a:r>
            <a:br>
              <a:rPr kumimoji="0" lang="en-US" altLang="zh-CN" sz="1800" b="0" i="0" u="none" strike="noStrike" cap="none" normalizeH="0" baseline="0" dirty="0">
                <a:ln>
                  <a:noFill/>
                </a:ln>
                <a:effectLst/>
                <a:latin typeface="+mn-lt"/>
              </a:rPr>
            </a:br>
            <a:endParaRPr kumimoji="0" lang="en-US" altLang="zh-CN" sz="18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0" i="0" u="none" strike="noStrike" cap="none" normalizeH="0" baseline="0" dirty="0">
                <a:ln>
                  <a:noFill/>
                </a:ln>
                <a:effectLst/>
                <a:latin typeface="+mn-lt"/>
              </a:rPr>
              <a:t>转置卷积的工作原理有点类似于卷积</a:t>
            </a:r>
            <a:br>
              <a:rPr kumimoji="0" lang="en-US" altLang="zh-CN" sz="1800" b="0" i="0" u="none" strike="noStrike" cap="none" normalizeH="0" baseline="0" dirty="0">
                <a:ln>
                  <a:noFill/>
                </a:ln>
                <a:effectLst/>
                <a:latin typeface="+mn-lt"/>
              </a:rPr>
            </a:br>
            <a:endParaRPr kumimoji="0" lang="en-US" altLang="zh-CN" sz="18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0" i="0" u="none" strike="noStrike" cap="none" normalizeH="0" baseline="0" dirty="0">
                <a:ln>
                  <a:noFill/>
                </a:ln>
                <a:effectLst/>
                <a:latin typeface="+mn-lt"/>
              </a:rPr>
              <a:t>假设有一个 </a:t>
            </a:r>
            <a:r>
              <a:rPr kumimoji="0" lang="en-US" altLang="zh-CN" sz="1800" b="0" i="0" u="none" strike="noStrike" cap="none" normalizeH="0" baseline="0" dirty="0">
                <a:ln>
                  <a:noFill/>
                </a:ln>
                <a:effectLst/>
                <a:latin typeface="+mn-lt"/>
              </a:rPr>
              <a:t>2×2 </a:t>
            </a:r>
            <a:r>
              <a:rPr kumimoji="0" lang="zh-CN" altLang="en-US" sz="1800" b="0" i="0" u="none" strike="noStrike" cap="none" normalizeH="0" baseline="0" dirty="0">
                <a:ln>
                  <a:noFill/>
                </a:ln>
                <a:effectLst/>
                <a:latin typeface="+mn-lt"/>
              </a:rPr>
              <a:t>的输入和一个 </a:t>
            </a:r>
            <a:r>
              <a:rPr kumimoji="0" lang="en-US" altLang="zh-CN" sz="1800" b="0" i="0" u="none" strike="noStrike" cap="none" normalizeH="0" baseline="0" dirty="0">
                <a:ln>
                  <a:noFill/>
                </a:ln>
                <a:effectLst/>
                <a:latin typeface="+mn-lt"/>
              </a:rPr>
              <a:t>2×2 </a:t>
            </a:r>
            <a:r>
              <a:rPr kumimoji="0" lang="zh-CN" altLang="en-US" sz="1800" b="0" i="0" u="none" strike="noStrike" cap="none" normalizeH="0" baseline="0" dirty="0">
                <a:ln>
                  <a:noFill/>
                </a:ln>
                <a:effectLst/>
                <a:latin typeface="+mn-lt"/>
              </a:rPr>
              <a:t>的核</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0" i="0" u="none" strike="noStrike" cap="none" normalizeH="0" baseline="0" dirty="0">
                <a:ln>
                  <a:noFill/>
                </a:ln>
                <a:effectLst/>
                <a:latin typeface="+mn-lt"/>
              </a:rPr>
              <a:t>这个核会在输入上以</a:t>
            </a:r>
            <a:r>
              <a:rPr kumimoji="0" lang="zh-CN" altLang="en-US" sz="1800" b="1" i="0" u="none" strike="noStrike" cap="none" normalizeH="0" baseline="0" dirty="0">
                <a:ln>
                  <a:noFill/>
                </a:ln>
                <a:effectLst/>
                <a:latin typeface="+mn-lt"/>
              </a:rPr>
              <a:t>步幅为 </a:t>
            </a:r>
            <a:r>
              <a:rPr kumimoji="0" lang="en-US" altLang="zh-CN" sz="1800" b="1" i="0" u="none" strike="noStrike" cap="none" normalizeH="0" baseline="0" dirty="0">
                <a:ln>
                  <a:noFill/>
                </a:ln>
                <a:effectLst/>
                <a:latin typeface="+mn-lt"/>
              </a:rPr>
              <a:t>1 </a:t>
            </a:r>
            <a:r>
              <a:rPr kumimoji="0" lang="zh-CN" altLang="en-US" sz="1800" b="0" i="0" u="none" strike="noStrike" cap="none" normalizeH="0" baseline="0" dirty="0">
                <a:ln>
                  <a:noFill/>
                </a:ln>
                <a:effectLst/>
                <a:latin typeface="+mn-lt"/>
              </a:rPr>
              <a:t>进行滑动且没有填充，对于输入的每一个元素，它会跟核上的每一个元素按元素做乘法，然后逐次写回到对应的位置（写回到一个更大的矩阵中，除了写回的位置，其他元素初始化为 </a:t>
            </a:r>
            <a:r>
              <a:rPr kumimoji="0" lang="en-US" altLang="zh-CN" sz="1800" b="0" i="0" u="none" strike="noStrike" cap="none" normalizeH="0" baseline="0" dirty="0">
                <a:ln>
                  <a:noFill/>
                </a:ln>
                <a:effectLst/>
                <a:latin typeface="+mn-lt"/>
              </a:rPr>
              <a:t>0 </a:t>
            </a:r>
            <a:r>
              <a:rPr kumimoji="0" lang="zh-CN" altLang="en-US" sz="18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0" i="0" u="none" strike="noStrike" cap="none" normalizeH="0" baseline="0" dirty="0">
                <a:ln>
                  <a:noFill/>
                </a:ln>
                <a:effectLst/>
                <a:latin typeface="+mn-lt"/>
              </a:rPr>
              <a:t>这样的话，输入有多少个元素，就会得到多少个乘积的结果（比输入更大的矩阵），最后将这些结果按元素位置进行相加，最终就能够得到输出了</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zh-CN" altLang="en-US" sz="1800" b="0" i="0" u="none" strike="noStrike" cap="none" normalizeH="0" baseline="0" dirty="0">
                <a:ln>
                  <a:noFill/>
                </a:ln>
                <a:effectLst/>
                <a:latin typeface="+mn-lt"/>
              </a:rPr>
              <a:t>上图中的 </a:t>
            </a:r>
            <a:r>
              <a:rPr kumimoji="0" lang="en-US" altLang="zh-CN" sz="1800" b="0" i="0" u="none" strike="noStrike" cap="none" normalizeH="0" baseline="0" dirty="0">
                <a:ln>
                  <a:noFill/>
                </a:ln>
                <a:effectLst/>
                <a:latin typeface="+mn-lt"/>
              </a:rPr>
              <a:t>stride </a:t>
            </a:r>
            <a:r>
              <a:rPr kumimoji="0" lang="zh-CN" altLang="en-US" sz="1800" b="0" i="0" u="none" strike="noStrike" cap="none" normalizeH="0" baseline="0" dirty="0">
                <a:ln>
                  <a:noFill/>
                </a:ln>
                <a:effectLst/>
                <a:latin typeface="+mn-lt"/>
              </a:rPr>
              <a:t>为 </a:t>
            </a:r>
            <a:r>
              <a:rPr kumimoji="0" lang="en-US" altLang="zh-CN" sz="1800" b="0" i="0" u="none" strike="noStrike" cap="none" normalizeH="0" baseline="0" dirty="0">
                <a:ln>
                  <a:noFill/>
                </a:ln>
                <a:effectLst/>
                <a:latin typeface="+mn-lt"/>
              </a:rPr>
              <a:t>1 </a:t>
            </a:r>
            <a:r>
              <a:rPr kumimoji="0" lang="zh-CN" altLang="en-US" sz="1800" b="0" i="0" u="none" strike="noStrike" cap="none" normalizeH="0" baseline="0" dirty="0">
                <a:ln>
                  <a:noFill/>
                </a:ln>
                <a:effectLst/>
                <a:latin typeface="+mn-lt"/>
              </a:rPr>
              <a:t>（输入的相邻元素跟核按元素乘积的结果写回到更大的矩阵的对应位置时相隔 </a:t>
            </a:r>
            <a:r>
              <a:rPr kumimoji="0" lang="en-US" altLang="zh-CN" sz="1800" b="0" i="0" u="none" strike="noStrike" cap="none" normalizeH="0" baseline="0" dirty="0">
                <a:ln>
                  <a:noFill/>
                </a:ln>
                <a:effectLst/>
                <a:latin typeface="+mn-lt"/>
              </a:rPr>
              <a:t>1 </a:t>
            </a:r>
            <a:r>
              <a:rPr kumimoji="0" lang="zh-CN" altLang="en-US" sz="1800" b="0" i="0" u="none" strike="noStrike" cap="none" normalizeH="0" baseline="0" dirty="0">
                <a:ln>
                  <a:noFill/>
                </a:ln>
                <a:effectLst/>
                <a:latin typeface="+mn-lt"/>
              </a:rPr>
              <a:t>列），</a:t>
            </a:r>
            <a:r>
              <a:rPr kumimoji="0" lang="en-US" altLang="zh-CN" sz="1800" b="1" i="0" u="none" strike="noStrike" cap="none" normalizeH="0" baseline="0" dirty="0">
                <a:ln>
                  <a:noFill/>
                </a:ln>
                <a:effectLst/>
                <a:latin typeface="+mn-lt"/>
              </a:rPr>
              <a:t>stride </a:t>
            </a:r>
            <a:r>
              <a:rPr kumimoji="0" lang="zh-CN" altLang="en-US" sz="1800" b="1" i="0" u="none" strike="noStrike" cap="none" normalizeH="0" baseline="0" dirty="0">
                <a:ln>
                  <a:noFill/>
                </a:ln>
                <a:effectLst/>
                <a:latin typeface="+mn-lt"/>
              </a:rPr>
              <a:t>如果特别大的话就能够将输出的高宽变得特别大，达到成倍地增加高宽的目的</a:t>
            </a:r>
            <a:endParaRPr kumimoji="0" lang="en-US" altLang="zh-CN" sz="18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zh-CN" sz="1800" b="0" i="0" u="none" strike="noStrike" cap="none" normalizeH="0" baseline="0" dirty="0">
              <a:ln>
                <a:noFill/>
              </a:ln>
              <a:effectLst/>
              <a:latin typeface="+mn-lt"/>
            </a:endParaRPr>
          </a:p>
        </p:txBody>
      </p:sp>
    </p:spTree>
    <p:extLst>
      <p:ext uri="{BB962C8B-B14F-4D97-AF65-F5344CB8AC3E}">
        <p14:creationId xmlns:p14="http://schemas.microsoft.com/office/powerpoint/2010/main" val="153787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54E9A8B-6F50-DE22-8418-D374C4AA43C2}"/>
              </a:ext>
            </a:extLst>
          </p:cNvPr>
          <p:cNvSpPr txBox="1"/>
          <p:nvPr/>
        </p:nvSpPr>
        <p:spPr>
          <a:xfrm>
            <a:off x="135341" y="0"/>
            <a:ext cx="11825784" cy="7017306"/>
          </a:xfrm>
          <a:prstGeom prst="rect">
            <a:avLst/>
          </a:prstGeom>
          <a:noFill/>
        </p:spPr>
        <p:txBody>
          <a:bodyPr wrap="square">
            <a:spAutoFit/>
          </a:bodyPr>
          <a:lstStyle/>
          <a:p>
            <a:pPr algn="l"/>
            <a:r>
              <a:rPr lang="zh-CN" altLang="en-US" b="1" i="0" dirty="0">
                <a:solidFill>
                  <a:srgbClr val="222222"/>
                </a:solidFill>
                <a:effectLst/>
                <a:latin typeface="Helvetica" panose="020B0604020202020204" pitchFamily="34" charset="0"/>
              </a:rPr>
              <a:t>转置卷积和卷积的异同</a:t>
            </a:r>
            <a:endParaRPr lang="zh-CN" altLang="en-US" b="0" i="0" dirty="0">
              <a:solidFill>
                <a:srgbClr val="222222"/>
              </a:solidFill>
              <a:effectLst/>
              <a:latin typeface="Helvetica" panose="020B0604020202020204" pitchFamily="34" charset="0"/>
            </a:endParaRPr>
          </a:p>
          <a:p>
            <a:pPr algn="l"/>
            <a:br>
              <a:rPr lang="zh-CN" altLang="en-US" b="0" i="0" dirty="0">
                <a:solidFill>
                  <a:srgbClr val="222222"/>
                </a:solidFill>
                <a:effectLst/>
                <a:latin typeface="Helvetica" panose="020B0604020202020204" pitchFamily="34" charset="0"/>
              </a:rPr>
            </a:br>
            <a:endParaRPr lang="zh-CN" altLang="en-US" b="0" i="0" dirty="0">
              <a:solidFill>
                <a:srgbClr val="222222"/>
              </a:solidFill>
              <a:effectLst/>
              <a:latin typeface="Helvetica" panose="020B0604020202020204" pitchFamily="34" charset="0"/>
            </a:endParaRPr>
          </a:p>
          <a:p>
            <a:pPr algn="l"/>
            <a:r>
              <a:rPr lang="en-US" altLang="zh-CN" b="1" i="0" dirty="0">
                <a:solidFill>
                  <a:srgbClr val="222222"/>
                </a:solidFill>
                <a:effectLst/>
                <a:latin typeface="Helvetica" panose="020B0604020202020204" pitchFamily="34" charset="0"/>
              </a:rPr>
              <a:t>1</a:t>
            </a:r>
            <a:r>
              <a:rPr lang="zh-CN" altLang="en-US" b="1" i="0" dirty="0">
                <a:solidFill>
                  <a:srgbClr val="222222"/>
                </a:solidFill>
                <a:effectLst/>
                <a:latin typeface="Helvetica" panose="020B0604020202020204" pitchFamily="34" charset="0"/>
              </a:rPr>
              <a:t>、工作原理</a:t>
            </a:r>
            <a:endParaRPr lang="zh-CN" altLang="en-US" b="0" i="0" dirty="0">
              <a:solidFill>
                <a:srgbClr val="222222"/>
              </a:solidFill>
              <a:effectLst/>
              <a:latin typeface="Helvetica" panose="020B0604020202020204" pitchFamily="34" charset="0"/>
            </a:endParaRPr>
          </a:p>
          <a:p>
            <a:pPr algn="l"/>
            <a:br>
              <a:rPr lang="zh-CN" altLang="en-US" b="0" i="0" dirty="0">
                <a:solidFill>
                  <a:srgbClr val="222222"/>
                </a:solidFill>
                <a:effectLst/>
                <a:latin typeface="Helvetica" panose="020B0604020202020204" pitchFamily="34" charset="0"/>
              </a:rPr>
            </a:br>
            <a:endParaRPr lang="zh-CN" altLang="en-US" b="0" i="0" dirty="0">
              <a:solidFill>
                <a:srgbClr val="222222"/>
              </a:solidFill>
              <a:effectLst/>
              <a:latin typeface="Helvetica" panose="020B0604020202020204" pitchFamily="34" charset="0"/>
            </a:endParaRPr>
          </a:p>
          <a:p>
            <a:pPr algn="l">
              <a:buFont typeface="Arial" panose="020B0604020202020204" pitchFamily="34" charset="0"/>
              <a:buChar char="•"/>
            </a:pPr>
            <a:r>
              <a:rPr lang="zh-CN" altLang="en-US" b="0" i="0" dirty="0">
                <a:solidFill>
                  <a:srgbClr val="222222"/>
                </a:solidFill>
                <a:effectLst/>
                <a:latin typeface="Helvetica" panose="020B0604020202020204" pitchFamily="34" charset="0"/>
              </a:rPr>
              <a:t>常规卷积是输入跟核进行按元素的乘法</a:t>
            </a:r>
            <a:r>
              <a:rPr lang="zh-CN" altLang="en-US" b="1" i="0" dirty="0">
                <a:solidFill>
                  <a:srgbClr val="222222"/>
                </a:solidFill>
                <a:effectLst/>
                <a:latin typeface="Helvetica" panose="020B0604020202020204" pitchFamily="34" charset="0"/>
              </a:rPr>
              <a:t>并相加</a:t>
            </a:r>
            <a:r>
              <a:rPr lang="zh-CN" altLang="en-US" b="0" i="0" dirty="0">
                <a:solidFill>
                  <a:srgbClr val="222222"/>
                </a:solidFill>
                <a:effectLst/>
                <a:latin typeface="Helvetica" panose="020B0604020202020204" pitchFamily="34" charset="0"/>
              </a:rPr>
              <a:t>，最后得到对应位置的值，通过核在输入上进行滑动从而得到输出</a:t>
            </a:r>
          </a:p>
          <a:p>
            <a:pPr algn="l">
              <a:buFont typeface="Arial" panose="020B0604020202020204" pitchFamily="34" charset="0"/>
              <a:buChar char="•"/>
            </a:pPr>
            <a:r>
              <a:rPr lang="zh-CN" altLang="en-US" b="0" i="0" dirty="0">
                <a:solidFill>
                  <a:srgbClr val="222222"/>
                </a:solidFill>
                <a:effectLst/>
                <a:latin typeface="Helvetica" panose="020B0604020202020204" pitchFamily="34" charset="0"/>
              </a:rPr>
              <a:t>转置卷积是输入的单个元素跟核按元素做乘法</a:t>
            </a:r>
            <a:r>
              <a:rPr lang="zh-CN" altLang="en-US" b="1" i="0" dirty="0">
                <a:solidFill>
                  <a:srgbClr val="222222"/>
                </a:solidFill>
                <a:effectLst/>
                <a:latin typeface="Helvetica" panose="020B0604020202020204" pitchFamily="34" charset="0"/>
              </a:rPr>
              <a:t>但不相加</a:t>
            </a:r>
            <a:r>
              <a:rPr lang="zh-CN" altLang="en-US" b="0" i="0" dirty="0">
                <a:solidFill>
                  <a:srgbClr val="222222"/>
                </a:solidFill>
                <a:effectLst/>
                <a:latin typeface="Helvetica" panose="020B0604020202020204" pitchFamily="34" charset="0"/>
              </a:rPr>
              <a:t>，保持核的大小，然后按元素写回到一个更大的矩阵的对应位置（输入的每个元素会生成与核大小相同的矩阵写入到一个更大的矩阵的对应位置，所以输出的高宽相对于输入来讲是变大的）</a:t>
            </a:r>
            <a:endParaRPr lang="en-US" altLang="zh-CN" b="0" i="0" dirty="0">
              <a:solidFill>
                <a:srgbClr val="222222"/>
              </a:solidFill>
              <a:effectLst/>
              <a:latin typeface="Helvetica" panose="020B0604020202020204" pitchFamily="34" charset="0"/>
            </a:endParaRPr>
          </a:p>
          <a:p>
            <a:pPr algn="l">
              <a:buFont typeface="Arial" panose="020B0604020202020204" pitchFamily="34" charset="0"/>
              <a:buChar char="•"/>
            </a:pPr>
            <a:endParaRPr lang="en-US" altLang="zh-CN" dirty="0">
              <a:solidFill>
                <a:srgbClr val="222222"/>
              </a:solidFill>
              <a:latin typeface="Helvetica" panose="020B0604020202020204" pitchFamily="34" charset="0"/>
            </a:endParaRPr>
          </a:p>
          <a:p>
            <a:r>
              <a:rPr lang="en-US" altLang="zh-CN" b="1" dirty="0">
                <a:effectLst/>
              </a:rPr>
              <a:t>2</a:t>
            </a:r>
            <a:r>
              <a:rPr lang="zh-CN" altLang="en-US" b="1" dirty="0">
                <a:effectLst/>
              </a:rPr>
              <a:t>、输入输出</a:t>
            </a:r>
            <a:endParaRPr lang="zh-CN" altLang="en-US" dirty="0">
              <a:effectLst/>
            </a:endParaRPr>
          </a:p>
          <a:p>
            <a:br>
              <a:rPr lang="zh-CN" altLang="en-US" dirty="0">
                <a:effectLst/>
              </a:rPr>
            </a:br>
            <a:endParaRPr lang="zh-CN" altLang="en-US" dirty="0">
              <a:effectLst/>
            </a:endParaRPr>
          </a:p>
          <a:p>
            <a:pPr>
              <a:buFont typeface="Arial" panose="020B0604020202020204" pitchFamily="34" charset="0"/>
              <a:buChar char="•"/>
            </a:pPr>
            <a:r>
              <a:rPr lang="zh-CN" altLang="en-US" dirty="0">
                <a:effectLst/>
              </a:rPr>
              <a:t>常规卷积通过卷积核 </a:t>
            </a:r>
            <a:r>
              <a:rPr lang="zh-CN" altLang="en-US" b="1" dirty="0">
                <a:effectLst/>
              </a:rPr>
              <a:t>“减少” </a:t>
            </a:r>
            <a:r>
              <a:rPr lang="zh-CN" altLang="en-US" dirty="0">
                <a:effectLst/>
              </a:rPr>
              <a:t>输入元素</a:t>
            </a:r>
          </a:p>
          <a:p>
            <a:pPr>
              <a:buFont typeface="Arial" panose="020B0604020202020204" pitchFamily="34" charset="0"/>
              <a:buChar char="•"/>
            </a:pPr>
            <a:r>
              <a:rPr lang="zh-CN" altLang="en-US" dirty="0">
                <a:effectLst/>
              </a:rPr>
              <a:t>转置卷积通过卷积核 </a:t>
            </a:r>
            <a:r>
              <a:rPr lang="zh-CN" altLang="en-US" b="1" dirty="0">
                <a:effectLst/>
              </a:rPr>
              <a:t>“广播” </a:t>
            </a:r>
            <a:r>
              <a:rPr lang="zh-CN" altLang="en-US" dirty="0">
                <a:effectLst/>
              </a:rPr>
              <a:t>输入元素，从而产生大于输入的输出</a:t>
            </a:r>
          </a:p>
          <a:p>
            <a:endParaRPr lang="en-US" altLang="zh-CN" dirty="0">
              <a:effectLst/>
            </a:endParaRPr>
          </a:p>
          <a:p>
            <a:pPr algn="l"/>
            <a:r>
              <a:rPr lang="en-US" altLang="zh-CN" b="1" i="0" dirty="0">
                <a:solidFill>
                  <a:srgbClr val="222222"/>
                </a:solidFill>
                <a:effectLst/>
                <a:latin typeface="Helvetica" panose="020B0604020202020204" pitchFamily="34" charset="0"/>
              </a:rPr>
              <a:t>3</a:t>
            </a:r>
            <a:r>
              <a:rPr lang="zh-CN" altLang="en-US" b="1" i="0" dirty="0">
                <a:solidFill>
                  <a:srgbClr val="222222"/>
                </a:solidFill>
                <a:effectLst/>
                <a:latin typeface="Helvetica" panose="020B0604020202020204" pitchFamily="34" charset="0"/>
              </a:rPr>
              <a:t>、步幅</a:t>
            </a:r>
            <a:endParaRPr lang="zh-CN" altLang="en-US" b="0" i="0" dirty="0">
              <a:solidFill>
                <a:srgbClr val="222222"/>
              </a:solidFill>
              <a:effectLst/>
              <a:latin typeface="Helvetica" panose="020B0604020202020204" pitchFamily="34" charset="0"/>
            </a:endParaRPr>
          </a:p>
          <a:p>
            <a:pPr algn="l"/>
            <a:br>
              <a:rPr lang="zh-CN" altLang="en-US" b="0" i="0" dirty="0">
                <a:solidFill>
                  <a:srgbClr val="222222"/>
                </a:solidFill>
                <a:effectLst/>
                <a:latin typeface="Helvetica" panose="020B0604020202020204" pitchFamily="34" charset="0"/>
              </a:rPr>
            </a:br>
            <a:endParaRPr lang="zh-CN" altLang="en-US" b="0" i="0" dirty="0">
              <a:solidFill>
                <a:srgbClr val="222222"/>
              </a:solidFill>
              <a:effectLst/>
              <a:latin typeface="Helvetica" panose="020B0604020202020204" pitchFamily="34" charset="0"/>
            </a:endParaRPr>
          </a:p>
          <a:p>
            <a:pPr algn="l">
              <a:buFont typeface="Arial" panose="020B0604020202020204" pitchFamily="34" charset="0"/>
              <a:buChar char="•"/>
            </a:pPr>
            <a:r>
              <a:rPr lang="zh-CN" altLang="en-US" b="0" i="0" dirty="0">
                <a:solidFill>
                  <a:srgbClr val="222222"/>
                </a:solidFill>
                <a:effectLst/>
                <a:latin typeface="Helvetica" panose="020B0604020202020204" pitchFamily="34" charset="0"/>
              </a:rPr>
              <a:t>常规卷积中，步幅所指定的是卷积核在</a:t>
            </a:r>
            <a:r>
              <a:rPr lang="zh-CN" altLang="en-US" b="1" i="0" dirty="0">
                <a:solidFill>
                  <a:srgbClr val="222222"/>
                </a:solidFill>
                <a:effectLst/>
                <a:latin typeface="Helvetica" panose="020B0604020202020204" pitchFamily="34" charset="0"/>
              </a:rPr>
              <a:t>输入</a:t>
            </a:r>
            <a:r>
              <a:rPr lang="zh-CN" altLang="en-US" b="0" i="0" dirty="0">
                <a:solidFill>
                  <a:srgbClr val="222222"/>
                </a:solidFill>
                <a:effectLst/>
                <a:latin typeface="Helvetica" panose="020B0604020202020204" pitchFamily="34" charset="0"/>
              </a:rPr>
              <a:t>上的滑动距离</a:t>
            </a:r>
          </a:p>
          <a:p>
            <a:pPr algn="l">
              <a:buFont typeface="Arial" panose="020B0604020202020204" pitchFamily="34" charset="0"/>
              <a:buChar char="•"/>
            </a:pPr>
            <a:r>
              <a:rPr lang="zh-CN" altLang="en-US" b="0" i="0" dirty="0">
                <a:solidFill>
                  <a:srgbClr val="222222"/>
                </a:solidFill>
                <a:effectLst/>
                <a:latin typeface="Helvetica" panose="020B0604020202020204" pitchFamily="34" charset="0"/>
              </a:rPr>
              <a:t>转置卷积中，步幅所指定的是卷积核每次运算结果写回到</a:t>
            </a:r>
            <a:r>
              <a:rPr lang="zh-CN" altLang="en-US" b="1" i="0" dirty="0">
                <a:solidFill>
                  <a:srgbClr val="222222"/>
                </a:solidFill>
                <a:effectLst/>
                <a:latin typeface="Helvetica" panose="020B0604020202020204" pitchFamily="34" charset="0"/>
              </a:rPr>
              <a:t>中间结果（输出）</a:t>
            </a:r>
            <a:r>
              <a:rPr lang="zh-CN" altLang="en-US" b="0" i="0" dirty="0">
                <a:solidFill>
                  <a:srgbClr val="222222"/>
                </a:solidFill>
                <a:effectLst/>
                <a:latin typeface="Helvetica" panose="020B0604020202020204" pitchFamily="34" charset="0"/>
              </a:rPr>
              <a:t>矩阵中对应位置的滑动距离，以下两张图是</a:t>
            </a:r>
            <a:r>
              <a:rPr lang="zh-CN" altLang="en-US" b="1" i="0" dirty="0">
                <a:solidFill>
                  <a:srgbClr val="222222"/>
                </a:solidFill>
                <a:effectLst/>
                <a:latin typeface="Helvetica" panose="020B0604020202020204" pitchFamily="34" charset="0"/>
              </a:rPr>
              <a:t>卷积核为 </a:t>
            </a:r>
            <a:r>
              <a:rPr lang="en-US" altLang="zh-CN" b="1" i="0" dirty="0">
                <a:solidFill>
                  <a:srgbClr val="222222"/>
                </a:solidFill>
                <a:effectLst/>
                <a:latin typeface="Helvetica" panose="020B0604020202020204" pitchFamily="34" charset="0"/>
              </a:rPr>
              <a:t>2 × 2 </a:t>
            </a:r>
            <a:r>
              <a:rPr lang="zh-CN" altLang="en-US" b="1" i="0" dirty="0">
                <a:solidFill>
                  <a:srgbClr val="222222"/>
                </a:solidFill>
                <a:effectLst/>
                <a:latin typeface="Helvetica" panose="020B0604020202020204" pitchFamily="34" charset="0"/>
              </a:rPr>
              <a:t>，步幅分别为 </a:t>
            </a:r>
            <a:r>
              <a:rPr lang="en-US" altLang="zh-CN" b="1" i="0" dirty="0">
                <a:solidFill>
                  <a:srgbClr val="222222"/>
                </a:solidFill>
                <a:effectLst/>
                <a:latin typeface="Helvetica" panose="020B0604020202020204" pitchFamily="34" charset="0"/>
              </a:rPr>
              <a:t>1 </a:t>
            </a:r>
            <a:r>
              <a:rPr lang="zh-CN" altLang="en-US" b="1" i="0" dirty="0">
                <a:solidFill>
                  <a:srgbClr val="222222"/>
                </a:solidFill>
                <a:effectLst/>
                <a:latin typeface="Helvetica" panose="020B0604020202020204" pitchFamily="34" charset="0"/>
              </a:rPr>
              <a:t>和 </a:t>
            </a:r>
            <a:r>
              <a:rPr lang="en-US" altLang="zh-CN" b="1" i="0" dirty="0">
                <a:solidFill>
                  <a:srgbClr val="222222"/>
                </a:solidFill>
                <a:effectLst/>
                <a:latin typeface="Helvetica" panose="020B0604020202020204" pitchFamily="34" charset="0"/>
              </a:rPr>
              <a:t>2 </a:t>
            </a:r>
            <a:r>
              <a:rPr lang="zh-CN" altLang="en-US" b="1" i="0" dirty="0">
                <a:solidFill>
                  <a:srgbClr val="222222"/>
                </a:solidFill>
                <a:effectLst/>
                <a:latin typeface="Helvetica" panose="020B0604020202020204" pitchFamily="34" charset="0"/>
              </a:rPr>
              <a:t>的转置卷积运算</a:t>
            </a:r>
            <a:endParaRPr lang="zh-CN" altLang="en-US" b="0" i="0" dirty="0">
              <a:solidFill>
                <a:srgbClr val="222222"/>
              </a:solidFill>
              <a:effectLst/>
              <a:latin typeface="Helvetica" panose="020B0604020202020204" pitchFamily="34" charset="0"/>
            </a:endParaRPr>
          </a:p>
          <a:p>
            <a:br>
              <a:rPr lang="zh-CN" altLang="en-US" dirty="0">
                <a:effectLst/>
              </a:rPr>
            </a:br>
            <a:endParaRPr lang="zh-CN" altLang="en-US"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26351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3F58BA-1903-DD4C-639F-7ED4E364CCC5}"/>
              </a:ext>
            </a:extLst>
          </p:cNvPr>
          <p:cNvSpPr txBox="1"/>
          <p:nvPr/>
        </p:nvSpPr>
        <p:spPr>
          <a:xfrm>
            <a:off x="539086" y="344018"/>
            <a:ext cx="11300347" cy="1200329"/>
          </a:xfrm>
          <a:prstGeom prst="rect">
            <a:avLst/>
          </a:prstGeom>
          <a:noFill/>
        </p:spPr>
        <p:txBody>
          <a:bodyPr wrap="square">
            <a:spAutoFit/>
          </a:bodyPr>
          <a:lstStyle/>
          <a:p>
            <a:r>
              <a:rPr lang="en-US" altLang="zh-CN" b="1" i="0" dirty="0">
                <a:solidFill>
                  <a:srgbClr val="222222"/>
                </a:solidFill>
                <a:effectLst/>
                <a:latin typeface="Helvetica" panose="020B0604020202020204" pitchFamily="34" charset="0"/>
              </a:rPr>
              <a:t>4</a:t>
            </a:r>
            <a:r>
              <a:rPr lang="zh-CN" altLang="en-US" b="1" i="0" dirty="0">
                <a:solidFill>
                  <a:srgbClr val="222222"/>
                </a:solidFill>
                <a:effectLst/>
                <a:latin typeface="Helvetica" panose="020B0604020202020204" pitchFamily="34" charset="0"/>
              </a:rPr>
              <a:t>、填充</a:t>
            </a:r>
            <a:endParaRPr lang="zh-CN" altLang="en-US" b="0" i="0" dirty="0">
              <a:solidFill>
                <a:srgbClr val="222222"/>
              </a:solidFill>
              <a:effectLst/>
              <a:latin typeface="Helvetica" panose="020B0604020202020204" pitchFamily="34" charset="0"/>
            </a:endParaRPr>
          </a:p>
          <a:p>
            <a:pPr algn="l"/>
            <a:endParaRPr lang="en-US" altLang="zh-CN" b="0" i="0" dirty="0">
              <a:effectLst/>
              <a:latin typeface="-apple-system"/>
            </a:endParaRPr>
          </a:p>
          <a:p>
            <a:pPr algn="l"/>
            <a:r>
              <a:rPr lang="zh-CN" altLang="en-US" b="0" i="0" dirty="0">
                <a:effectLst/>
                <a:latin typeface="-apple-system"/>
              </a:rPr>
              <a:t>与常规卷积不同，在转置卷积中，填充被应用于的输出（常规卷积将填充应用于输入）。 例如</a:t>
            </a:r>
            <a:r>
              <a:rPr lang="zh-CN" altLang="en-US" b="1" i="0" dirty="0">
                <a:effectLst/>
                <a:latin typeface="-apple-system"/>
              </a:rPr>
              <a:t>当将高和宽两侧的填充数指定为</a:t>
            </a:r>
            <a:r>
              <a:rPr lang="en-US" altLang="zh-CN" b="1" i="0" dirty="0">
                <a:effectLst/>
                <a:latin typeface="-apple-system"/>
              </a:rPr>
              <a:t>1</a:t>
            </a:r>
            <a:r>
              <a:rPr lang="zh-CN" altLang="en-US" b="1" i="0" dirty="0">
                <a:effectLst/>
                <a:latin typeface="-apple-system"/>
              </a:rPr>
              <a:t>时，转置卷积的输出中将删除第一和最后的行与列</a:t>
            </a:r>
            <a:r>
              <a:rPr lang="zh-CN" altLang="en-US" b="0" i="0" dirty="0">
                <a:effectLst/>
                <a:latin typeface="-apple-system"/>
              </a:rPr>
              <a:t>。</a:t>
            </a:r>
          </a:p>
        </p:txBody>
      </p:sp>
      <p:pic>
        <p:nvPicPr>
          <p:cNvPr id="2050" name="Picture 2" descr="转职卷积步数">
            <a:extLst>
              <a:ext uri="{FF2B5EF4-FFF2-40B4-BE49-F238E27FC236}">
                <a16:creationId xmlns:a16="http://schemas.microsoft.com/office/drawing/2014/main" id="{9273BE48-0F70-4A2D-05DB-08D3E2BEA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023" y="2084857"/>
            <a:ext cx="67151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9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87A79797-376A-9485-ADFE-73973E7219E2}"/>
              </a:ext>
            </a:extLst>
          </p:cNvPr>
          <p:cNvPicPr>
            <a:picLocks noChangeAspect="1"/>
          </p:cNvPicPr>
          <p:nvPr/>
        </p:nvPicPr>
        <p:blipFill>
          <a:blip r:embed="rId2"/>
          <a:stretch>
            <a:fillRect/>
          </a:stretch>
        </p:blipFill>
        <p:spPr>
          <a:xfrm>
            <a:off x="643467" y="907203"/>
            <a:ext cx="10905066" cy="504359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872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F9551A6F-AE84-E272-E084-CB524927132A}"/>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CN" altLang="en-US" sz="3200" b="1" kern="1200">
                <a:solidFill>
                  <a:schemeClr val="bg1"/>
                </a:solidFill>
                <a:effectLst>
                  <a:outerShdw blurRad="38100" dist="38100" dir="2700000" algn="tl">
                    <a:srgbClr val="000000">
                      <a:alpha val="43137"/>
                    </a:srgbClr>
                  </a:outerShdw>
                </a:effectLst>
                <a:latin typeface="+mj-lt"/>
                <a:ea typeface="+mj-ea"/>
                <a:cs typeface="+mj-cs"/>
              </a:rPr>
              <a:t>转置卷积的纯理论！</a:t>
            </a:r>
          </a:p>
        </p:txBody>
      </p:sp>
      <p:pic>
        <p:nvPicPr>
          <p:cNvPr id="7" name="图片 6">
            <a:extLst>
              <a:ext uri="{FF2B5EF4-FFF2-40B4-BE49-F238E27FC236}">
                <a16:creationId xmlns:a16="http://schemas.microsoft.com/office/drawing/2014/main" id="{3068E9E5-75E3-7C3F-542C-11A5EFD62324}"/>
              </a:ext>
            </a:extLst>
          </p:cNvPr>
          <p:cNvPicPr>
            <a:picLocks noChangeAspect="1"/>
          </p:cNvPicPr>
          <p:nvPr/>
        </p:nvPicPr>
        <p:blipFill>
          <a:blip r:embed="rId2"/>
          <a:stretch>
            <a:fillRect/>
          </a:stretch>
        </p:blipFill>
        <p:spPr>
          <a:xfrm>
            <a:off x="1167441" y="1396589"/>
            <a:ext cx="9329873" cy="5248052"/>
          </a:xfrm>
          <a:prstGeom prst="rect">
            <a:avLst/>
          </a:prstGeom>
        </p:spPr>
      </p:pic>
    </p:spTree>
    <p:extLst>
      <p:ext uri="{BB962C8B-B14F-4D97-AF65-F5344CB8AC3E}">
        <p14:creationId xmlns:p14="http://schemas.microsoft.com/office/powerpoint/2010/main" val="382816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Freeform: Shape 410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Rectangle 410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Freeform: Shape 411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5" name="Isosceles Triangle 411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01098452-7332-D768-670E-3CE8DDCAFC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44890" y="643467"/>
            <a:ext cx="790222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7" name="Isosceles Triangle 411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955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1BE6F1CC-E034-6877-AAD3-375D6880ED65}"/>
              </a:ext>
            </a:extLst>
          </p:cNvPr>
          <p:cNvPicPr>
            <a:picLocks noChangeAspect="1"/>
          </p:cNvPicPr>
          <p:nvPr/>
        </p:nvPicPr>
        <p:blipFill>
          <a:blip r:embed="rId2"/>
          <a:stretch>
            <a:fillRect/>
          </a:stretch>
        </p:blipFill>
        <p:spPr>
          <a:xfrm>
            <a:off x="2253886" y="643467"/>
            <a:ext cx="76842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43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2D76D934-5D3D-4DBE-8F8B-860A6CA40E79}"/>
              </a:ext>
            </a:extLst>
          </p:cNvPr>
          <p:cNvPicPr>
            <a:picLocks noChangeAspect="1"/>
          </p:cNvPicPr>
          <p:nvPr/>
        </p:nvPicPr>
        <p:blipFill rotWithShape="1">
          <a:blip r:embed="rId2">
            <a:alphaModFix amt="50000"/>
          </a:blip>
          <a:srcRect t="1747"/>
          <a:stretch/>
        </p:blipFill>
        <p:spPr>
          <a:xfrm>
            <a:off x="20" y="1"/>
            <a:ext cx="12191980" cy="6857999"/>
          </a:xfrm>
          <a:prstGeom prst="rect">
            <a:avLst/>
          </a:prstGeom>
        </p:spPr>
      </p:pic>
      <p:sp>
        <p:nvSpPr>
          <p:cNvPr id="2" name="标题 1">
            <a:extLst>
              <a:ext uri="{FF2B5EF4-FFF2-40B4-BE49-F238E27FC236}">
                <a16:creationId xmlns:a16="http://schemas.microsoft.com/office/drawing/2014/main" id="{7868B29A-76A5-F984-02A8-2E54B8F8E187}"/>
              </a:ext>
            </a:extLst>
          </p:cNvPr>
          <p:cNvSpPr>
            <a:spLocks noGrp="1"/>
          </p:cNvSpPr>
          <p:nvPr>
            <p:ph type="ctrTitle"/>
          </p:nvPr>
        </p:nvSpPr>
        <p:spPr>
          <a:xfrm>
            <a:off x="1524000" y="1122362"/>
            <a:ext cx="9144000" cy="2900518"/>
          </a:xfrm>
        </p:spPr>
        <p:txBody>
          <a:bodyPr>
            <a:normAutofit/>
          </a:bodyPr>
          <a:lstStyle/>
          <a:p>
            <a:r>
              <a:rPr lang="zh-CN" altLang="en-US">
                <a:solidFill>
                  <a:srgbClr val="FFFFFF"/>
                </a:solidFill>
              </a:rPr>
              <a:t>语义 每一个像素到底是干什么 </a:t>
            </a:r>
            <a:r>
              <a:rPr lang="en-US" altLang="zh-CN">
                <a:solidFill>
                  <a:srgbClr val="FFFFFF"/>
                </a:solidFill>
              </a:rPr>
              <a:t>label</a:t>
            </a:r>
            <a:r>
              <a:rPr lang="zh-CN" altLang="en-US">
                <a:solidFill>
                  <a:srgbClr val="FFFFFF"/>
                </a:solidFill>
              </a:rPr>
              <a:t>是什么 每个像素的标号 有监督学习 </a:t>
            </a:r>
          </a:p>
        </p:txBody>
      </p:sp>
      <p:sp>
        <p:nvSpPr>
          <p:cNvPr id="3" name="副标题 2">
            <a:extLst>
              <a:ext uri="{FF2B5EF4-FFF2-40B4-BE49-F238E27FC236}">
                <a16:creationId xmlns:a16="http://schemas.microsoft.com/office/drawing/2014/main" id="{9A30C0AF-64C1-B66D-29FE-554D824CAE37}"/>
              </a:ext>
            </a:extLst>
          </p:cNvPr>
          <p:cNvSpPr>
            <a:spLocks noGrp="1"/>
          </p:cNvSpPr>
          <p:nvPr>
            <p:ph type="subTitle" idx="1"/>
          </p:nvPr>
        </p:nvSpPr>
        <p:spPr>
          <a:xfrm>
            <a:off x="1524000" y="4159404"/>
            <a:ext cx="9144000" cy="1098395"/>
          </a:xfrm>
        </p:spPr>
        <p:txBody>
          <a:bodyPr>
            <a:normAutofit/>
          </a:bodyPr>
          <a:lstStyle/>
          <a:p>
            <a:endParaRPr lang="zh-CN" altLang="en-US">
              <a:solidFill>
                <a:srgbClr val="FFFFFF"/>
              </a:solidFill>
            </a:endParaRPr>
          </a:p>
        </p:txBody>
      </p:sp>
    </p:spTree>
    <p:extLst>
      <p:ext uri="{BB962C8B-B14F-4D97-AF65-F5344CB8AC3E}">
        <p14:creationId xmlns:p14="http://schemas.microsoft.com/office/powerpoint/2010/main" val="38460284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2902E661-FD9C-6BBD-B44C-18B8BEB19843}"/>
              </a:ext>
            </a:extLst>
          </p:cNvPr>
          <p:cNvPicPr>
            <a:picLocks noChangeAspect="1"/>
          </p:cNvPicPr>
          <p:nvPr/>
        </p:nvPicPr>
        <p:blipFill>
          <a:blip r:embed="rId2"/>
          <a:stretch>
            <a:fillRect/>
          </a:stretch>
        </p:blipFill>
        <p:spPr>
          <a:xfrm>
            <a:off x="2603170" y="643467"/>
            <a:ext cx="698565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733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FDF7E854-1760-46AE-DCF7-77529663AAD2}"/>
              </a:ext>
            </a:extLst>
          </p:cNvPr>
          <p:cNvPicPr>
            <a:picLocks noChangeAspect="1"/>
          </p:cNvPicPr>
          <p:nvPr/>
        </p:nvPicPr>
        <p:blipFill>
          <a:blip r:embed="rId2"/>
          <a:stretch>
            <a:fillRect/>
          </a:stretch>
        </p:blipFill>
        <p:spPr>
          <a:xfrm>
            <a:off x="643467" y="1193460"/>
            <a:ext cx="10905066" cy="44710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605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EC08FAA3-47D3-CF26-7E02-1DB6E292B581}"/>
              </a:ext>
            </a:extLst>
          </p:cNvPr>
          <p:cNvPicPr>
            <a:picLocks noChangeAspect="1"/>
          </p:cNvPicPr>
          <p:nvPr/>
        </p:nvPicPr>
        <p:blipFill>
          <a:blip r:embed="rId2"/>
          <a:stretch>
            <a:fillRect/>
          </a:stretch>
        </p:blipFill>
        <p:spPr>
          <a:xfrm>
            <a:off x="643467" y="1411563"/>
            <a:ext cx="10905066" cy="403487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470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文本, 信件&#10;&#10;描述已自动生成">
            <a:extLst>
              <a:ext uri="{FF2B5EF4-FFF2-40B4-BE49-F238E27FC236}">
                <a16:creationId xmlns:a16="http://schemas.microsoft.com/office/drawing/2014/main" id="{01B822FE-83B1-BB6E-775B-56BCFD8A21DA}"/>
              </a:ext>
            </a:extLst>
          </p:cNvPr>
          <p:cNvPicPr>
            <a:picLocks noChangeAspect="1"/>
          </p:cNvPicPr>
          <p:nvPr/>
        </p:nvPicPr>
        <p:blipFill>
          <a:blip r:embed="rId2"/>
          <a:stretch>
            <a:fillRect/>
          </a:stretch>
        </p:blipFill>
        <p:spPr>
          <a:xfrm>
            <a:off x="643467" y="907203"/>
            <a:ext cx="10905066" cy="504359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38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2C17898C-9DE3-63AF-D6E6-34D3434C63B2}"/>
              </a:ext>
            </a:extLst>
          </p:cNvPr>
          <p:cNvPicPr>
            <a:picLocks noChangeAspect="1"/>
          </p:cNvPicPr>
          <p:nvPr/>
        </p:nvPicPr>
        <p:blipFill>
          <a:blip r:embed="rId2"/>
          <a:stretch>
            <a:fillRect/>
          </a:stretch>
        </p:blipFill>
        <p:spPr>
          <a:xfrm>
            <a:off x="1984513" y="643467"/>
            <a:ext cx="822297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17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92534A04-6D0F-5E1E-913C-BEFEBC56D1B9}"/>
              </a:ext>
            </a:extLst>
          </p:cNvPr>
          <p:cNvPicPr>
            <a:picLocks noChangeAspect="1"/>
          </p:cNvPicPr>
          <p:nvPr/>
        </p:nvPicPr>
        <p:blipFill>
          <a:blip r:embed="rId2"/>
          <a:stretch>
            <a:fillRect/>
          </a:stretch>
        </p:blipFill>
        <p:spPr>
          <a:xfrm>
            <a:off x="2266014" y="49037"/>
            <a:ext cx="6986396" cy="616549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267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应用程序&#10;&#10;中度可信度描述已自动生成">
            <a:extLst>
              <a:ext uri="{FF2B5EF4-FFF2-40B4-BE49-F238E27FC236}">
                <a16:creationId xmlns:a16="http://schemas.microsoft.com/office/drawing/2014/main" id="{69754B37-3B9B-CE80-F72D-16A7F32574F1}"/>
              </a:ext>
            </a:extLst>
          </p:cNvPr>
          <p:cNvPicPr>
            <a:picLocks noChangeAspect="1"/>
          </p:cNvPicPr>
          <p:nvPr/>
        </p:nvPicPr>
        <p:blipFill>
          <a:blip r:embed="rId2"/>
          <a:stretch>
            <a:fillRect/>
          </a:stretch>
        </p:blipFill>
        <p:spPr>
          <a:xfrm>
            <a:off x="2760034" y="643467"/>
            <a:ext cx="667193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360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522D67B4-CCA1-3CBD-0C51-2161FF61CE9A}"/>
              </a:ext>
            </a:extLst>
          </p:cNvPr>
          <p:cNvPicPr>
            <a:picLocks noChangeAspect="1"/>
          </p:cNvPicPr>
          <p:nvPr/>
        </p:nvPicPr>
        <p:blipFill>
          <a:blip r:embed="rId2"/>
          <a:stretch>
            <a:fillRect/>
          </a:stretch>
        </p:blipFill>
        <p:spPr>
          <a:xfrm>
            <a:off x="3432412" y="99515"/>
            <a:ext cx="5322627" cy="665328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671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F3164750-9EDA-5198-EA6F-6BAFDE4565BC}"/>
              </a:ext>
            </a:extLst>
          </p:cNvPr>
          <p:cNvPicPr>
            <a:picLocks noChangeAspect="1"/>
          </p:cNvPicPr>
          <p:nvPr/>
        </p:nvPicPr>
        <p:blipFill>
          <a:blip r:embed="rId2"/>
          <a:stretch>
            <a:fillRect/>
          </a:stretch>
        </p:blipFill>
        <p:spPr>
          <a:xfrm>
            <a:off x="1472710" y="643467"/>
            <a:ext cx="924658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65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图形用户界面, 文本, 应用程序&#10;&#10;描述已自动生成">
            <a:extLst>
              <a:ext uri="{FF2B5EF4-FFF2-40B4-BE49-F238E27FC236}">
                <a16:creationId xmlns:a16="http://schemas.microsoft.com/office/drawing/2014/main" id="{AFA9FA94-1E2D-A339-77F7-D42858C426F6}"/>
              </a:ext>
            </a:extLst>
          </p:cNvPr>
          <p:cNvPicPr>
            <a:picLocks noChangeAspect="1"/>
          </p:cNvPicPr>
          <p:nvPr/>
        </p:nvPicPr>
        <p:blipFill>
          <a:blip r:embed="rId2"/>
          <a:stretch>
            <a:fillRect/>
          </a:stretch>
        </p:blipFill>
        <p:spPr>
          <a:xfrm>
            <a:off x="2503523" y="198731"/>
            <a:ext cx="6967334" cy="628801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5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D0CF1-4600-AC94-EF43-764EAEFF46C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80C0C80-D2C8-1F6A-760D-44BFE122AB0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8EBF62F-AE4F-B5D5-10E2-EED554591B67}"/>
              </a:ext>
            </a:extLst>
          </p:cNvPr>
          <p:cNvPicPr>
            <a:picLocks noChangeAspect="1"/>
          </p:cNvPicPr>
          <p:nvPr/>
        </p:nvPicPr>
        <p:blipFill>
          <a:blip r:embed="rId2"/>
          <a:stretch>
            <a:fillRect/>
          </a:stretch>
        </p:blipFill>
        <p:spPr>
          <a:xfrm>
            <a:off x="-59028" y="0"/>
            <a:ext cx="12310057" cy="6858000"/>
          </a:xfrm>
          <a:prstGeom prst="rect">
            <a:avLst/>
          </a:prstGeom>
        </p:spPr>
      </p:pic>
    </p:spTree>
    <p:extLst>
      <p:ext uri="{BB962C8B-B14F-4D97-AF65-F5344CB8AC3E}">
        <p14:creationId xmlns:p14="http://schemas.microsoft.com/office/powerpoint/2010/main" val="4117184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文本&#10;&#10;描述已自动生成">
            <a:extLst>
              <a:ext uri="{FF2B5EF4-FFF2-40B4-BE49-F238E27FC236}">
                <a16:creationId xmlns:a16="http://schemas.microsoft.com/office/drawing/2014/main" id="{A3E4ABBF-B96B-7F79-48CE-717C38FB20C3}"/>
              </a:ext>
            </a:extLst>
          </p:cNvPr>
          <p:cNvPicPr>
            <a:picLocks noChangeAspect="1"/>
          </p:cNvPicPr>
          <p:nvPr/>
        </p:nvPicPr>
        <p:blipFill>
          <a:blip r:embed="rId2"/>
          <a:stretch>
            <a:fillRect/>
          </a:stretch>
        </p:blipFill>
        <p:spPr>
          <a:xfrm>
            <a:off x="2406554" y="643467"/>
            <a:ext cx="737889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32976A34-11E2-D5F5-A4AD-17F893F868B0}"/>
              </a:ext>
            </a:extLst>
          </p:cNvPr>
          <p:cNvSpPr txBox="1"/>
          <p:nvPr/>
        </p:nvSpPr>
        <p:spPr>
          <a:xfrm>
            <a:off x="2660147" y="5845200"/>
            <a:ext cx="7009291" cy="369332"/>
          </a:xfrm>
          <a:prstGeom prst="rect">
            <a:avLst/>
          </a:prstGeom>
          <a:noFill/>
        </p:spPr>
        <p:txBody>
          <a:bodyPr wrap="square">
            <a:spAutoFit/>
          </a:bodyPr>
          <a:lstStyle/>
          <a:p>
            <a:r>
              <a:rPr lang="zh-CN" altLang="en-US" dirty="0"/>
              <a:t>用一个转置的卷积层 替换CNN的全连接层+全局平均池化层</a:t>
            </a:r>
          </a:p>
        </p:txBody>
      </p:sp>
      <p:sp>
        <p:nvSpPr>
          <p:cNvPr id="6" name="文本框 5">
            <a:extLst>
              <a:ext uri="{FF2B5EF4-FFF2-40B4-BE49-F238E27FC236}">
                <a16:creationId xmlns:a16="http://schemas.microsoft.com/office/drawing/2014/main" id="{A822DEAC-5EB2-9D97-D016-86AB79E11B64}"/>
              </a:ext>
            </a:extLst>
          </p:cNvPr>
          <p:cNvSpPr txBox="1"/>
          <p:nvPr/>
        </p:nvSpPr>
        <p:spPr>
          <a:xfrm>
            <a:off x="9765339" y="3478352"/>
            <a:ext cx="1107996" cy="369332"/>
          </a:xfrm>
          <a:prstGeom prst="rect">
            <a:avLst/>
          </a:prstGeom>
          <a:noFill/>
        </p:spPr>
        <p:txBody>
          <a:bodyPr wrap="none" rtlCol="0">
            <a:spAutoFit/>
          </a:bodyPr>
          <a:lstStyle/>
          <a:p>
            <a:r>
              <a:rPr lang="zh-CN" altLang="en-US" dirty="0"/>
              <a:t>降低维度</a:t>
            </a:r>
          </a:p>
        </p:txBody>
      </p:sp>
      <p:sp>
        <p:nvSpPr>
          <p:cNvPr id="7" name="文本框 6">
            <a:extLst>
              <a:ext uri="{FF2B5EF4-FFF2-40B4-BE49-F238E27FC236}">
                <a16:creationId xmlns:a16="http://schemas.microsoft.com/office/drawing/2014/main" id="{70C58C53-1DED-B092-ACE7-11EC54C01666}"/>
              </a:ext>
            </a:extLst>
          </p:cNvPr>
          <p:cNvSpPr txBox="1"/>
          <p:nvPr/>
        </p:nvSpPr>
        <p:spPr>
          <a:xfrm>
            <a:off x="9737457" y="2715578"/>
            <a:ext cx="2324675" cy="646331"/>
          </a:xfrm>
          <a:prstGeom prst="rect">
            <a:avLst/>
          </a:prstGeom>
          <a:noFill/>
        </p:spPr>
        <p:txBody>
          <a:bodyPr wrap="none" rtlCol="0">
            <a:spAutoFit/>
          </a:bodyPr>
          <a:lstStyle/>
          <a:p>
            <a:r>
              <a:rPr lang="zh-CN" altLang="en-US" dirty="0"/>
              <a:t>转置卷积层 图像放大</a:t>
            </a:r>
            <a:endParaRPr lang="en-US" altLang="zh-CN" dirty="0"/>
          </a:p>
          <a:p>
            <a:r>
              <a:rPr lang="zh-CN" altLang="en-US" dirty="0"/>
              <a:t>还原成</a:t>
            </a:r>
            <a:r>
              <a:rPr lang="en-US" altLang="zh-CN" dirty="0"/>
              <a:t>7</a:t>
            </a:r>
            <a:r>
              <a:rPr lang="zh-CN" altLang="en-US" dirty="0"/>
              <a:t>*</a:t>
            </a:r>
            <a:r>
              <a:rPr lang="en-US" altLang="zh-CN" dirty="0"/>
              <a:t>7 k = </a:t>
            </a:r>
            <a:r>
              <a:rPr lang="zh-CN" altLang="en-US" dirty="0"/>
              <a:t>类别</a:t>
            </a:r>
          </a:p>
        </p:txBody>
      </p:sp>
      <p:sp>
        <p:nvSpPr>
          <p:cNvPr id="9" name="文本框 8">
            <a:extLst>
              <a:ext uri="{FF2B5EF4-FFF2-40B4-BE49-F238E27FC236}">
                <a16:creationId xmlns:a16="http://schemas.microsoft.com/office/drawing/2014/main" id="{C19014A0-8FE6-4011-274B-1AC3B5449F7F}"/>
              </a:ext>
            </a:extLst>
          </p:cNvPr>
          <p:cNvSpPr txBox="1"/>
          <p:nvPr/>
        </p:nvSpPr>
        <p:spPr>
          <a:xfrm>
            <a:off x="238119" y="3155186"/>
            <a:ext cx="1800493" cy="646331"/>
          </a:xfrm>
          <a:prstGeom prst="rect">
            <a:avLst/>
          </a:prstGeom>
          <a:noFill/>
        </p:spPr>
        <p:txBody>
          <a:bodyPr wrap="none" rtlCol="0">
            <a:spAutoFit/>
          </a:bodyPr>
          <a:lstStyle/>
          <a:p>
            <a:r>
              <a:rPr lang="zh-CN" altLang="en-US" dirty="0"/>
              <a:t>通道数是类别数</a:t>
            </a:r>
            <a:endParaRPr lang="en-US" altLang="zh-CN" dirty="0"/>
          </a:p>
          <a:p>
            <a:r>
              <a:rPr lang="zh-CN" altLang="en-US" dirty="0"/>
              <a:t>高宽一样的图片</a:t>
            </a:r>
          </a:p>
        </p:txBody>
      </p:sp>
    </p:spTree>
    <p:extLst>
      <p:ext uri="{BB962C8B-B14F-4D97-AF65-F5344CB8AC3E}">
        <p14:creationId xmlns:p14="http://schemas.microsoft.com/office/powerpoint/2010/main" val="668815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9A6EABF5-48FA-0552-1AAB-4D6716C4FB45}"/>
              </a:ext>
            </a:extLst>
          </p:cNvPr>
          <p:cNvPicPr>
            <a:picLocks noChangeAspect="1"/>
          </p:cNvPicPr>
          <p:nvPr/>
        </p:nvPicPr>
        <p:blipFill>
          <a:blip r:embed="rId2"/>
          <a:stretch>
            <a:fillRect/>
          </a:stretch>
        </p:blipFill>
        <p:spPr>
          <a:xfrm>
            <a:off x="1699847" y="1"/>
            <a:ext cx="8704820" cy="678976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6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1C3A9BC2-6903-9FF3-1E33-B12E84C1591F}"/>
              </a:ext>
            </a:extLst>
          </p:cNvPr>
          <p:cNvPicPr>
            <a:picLocks noChangeAspect="1"/>
          </p:cNvPicPr>
          <p:nvPr/>
        </p:nvPicPr>
        <p:blipFill>
          <a:blip r:embed="rId2"/>
          <a:stretch>
            <a:fillRect/>
          </a:stretch>
        </p:blipFill>
        <p:spPr>
          <a:xfrm>
            <a:off x="2049781" y="-6629"/>
            <a:ext cx="8100060" cy="686480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4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E9CB7923-CC9F-1587-93BD-B0C9EDC914ED}"/>
              </a:ext>
            </a:extLst>
          </p:cNvPr>
          <p:cNvPicPr>
            <a:picLocks noChangeAspect="1"/>
          </p:cNvPicPr>
          <p:nvPr/>
        </p:nvPicPr>
        <p:blipFill>
          <a:blip r:embed="rId2"/>
          <a:stretch>
            <a:fillRect/>
          </a:stretch>
        </p:blipFill>
        <p:spPr>
          <a:xfrm>
            <a:off x="643467" y="1030406"/>
            <a:ext cx="11163468" cy="468865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733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2DD10EBF-E4D9-C502-020C-4B60BF58CE8E}"/>
              </a:ext>
            </a:extLst>
          </p:cNvPr>
          <p:cNvPicPr>
            <a:picLocks noChangeAspect="1"/>
          </p:cNvPicPr>
          <p:nvPr/>
        </p:nvPicPr>
        <p:blipFill>
          <a:blip r:embed="rId2"/>
          <a:stretch>
            <a:fillRect/>
          </a:stretch>
        </p:blipFill>
        <p:spPr>
          <a:xfrm>
            <a:off x="1674521" y="643467"/>
            <a:ext cx="884295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680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416C9420-0289-181D-625E-4FE48E311FB7}"/>
              </a:ext>
            </a:extLst>
          </p:cNvPr>
          <p:cNvPicPr>
            <a:picLocks noChangeAspect="1"/>
          </p:cNvPicPr>
          <p:nvPr/>
        </p:nvPicPr>
        <p:blipFill>
          <a:blip r:embed="rId2"/>
          <a:stretch>
            <a:fillRect/>
          </a:stretch>
        </p:blipFill>
        <p:spPr>
          <a:xfrm>
            <a:off x="1343436" y="-4728"/>
            <a:ext cx="9435877" cy="6817423"/>
          </a:xfrm>
          <a:prstGeom prst="rect">
            <a:avLst/>
          </a:prstGeom>
          <a:ln>
            <a:noFill/>
          </a:ln>
        </p:spPr>
      </p:pic>
    </p:spTree>
    <p:extLst>
      <p:ext uri="{BB962C8B-B14F-4D97-AF65-F5344CB8AC3E}">
        <p14:creationId xmlns:p14="http://schemas.microsoft.com/office/powerpoint/2010/main" val="389788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D1B732E-FAF8-6950-04A0-DB6544E9EA1B}"/>
              </a:ext>
            </a:extLst>
          </p:cNvPr>
          <p:cNvPicPr>
            <a:picLocks noChangeAspect="1"/>
          </p:cNvPicPr>
          <p:nvPr/>
        </p:nvPicPr>
        <p:blipFill>
          <a:blip r:embed="rId2"/>
          <a:stretch>
            <a:fillRect/>
          </a:stretch>
        </p:blipFill>
        <p:spPr>
          <a:xfrm>
            <a:off x="643467" y="1588770"/>
            <a:ext cx="10905066" cy="368045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338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DCC17EEF-8A2B-C6EA-2B8C-7AEBEC652922}"/>
              </a:ext>
            </a:extLst>
          </p:cNvPr>
          <p:cNvPicPr>
            <a:picLocks noChangeAspect="1"/>
          </p:cNvPicPr>
          <p:nvPr/>
        </p:nvPicPr>
        <p:blipFill>
          <a:blip r:embed="rId2"/>
          <a:stretch>
            <a:fillRect/>
          </a:stretch>
        </p:blipFill>
        <p:spPr>
          <a:xfrm>
            <a:off x="643467" y="1575138"/>
            <a:ext cx="10905066" cy="3707723"/>
          </a:xfrm>
          <a:prstGeom prst="rect">
            <a:avLst/>
          </a:prstGeom>
          <a:ln>
            <a:noFill/>
          </a:ln>
        </p:spPr>
      </p:pic>
    </p:spTree>
    <p:extLst>
      <p:ext uri="{BB962C8B-B14F-4D97-AF65-F5344CB8AC3E}">
        <p14:creationId xmlns:p14="http://schemas.microsoft.com/office/powerpoint/2010/main" val="3807507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2F2992EB-E1A1-A086-73B6-FAE55EF950C0}"/>
              </a:ext>
            </a:extLst>
          </p:cNvPr>
          <p:cNvPicPr>
            <a:picLocks noChangeAspect="1"/>
          </p:cNvPicPr>
          <p:nvPr/>
        </p:nvPicPr>
        <p:blipFill>
          <a:blip r:embed="rId2"/>
          <a:stretch>
            <a:fillRect/>
          </a:stretch>
        </p:blipFill>
        <p:spPr>
          <a:xfrm>
            <a:off x="643467" y="2621555"/>
            <a:ext cx="5294716" cy="161488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63A2353-7A31-7F8C-A517-8DE25DEE1875}"/>
              </a:ext>
            </a:extLst>
          </p:cNvPr>
          <p:cNvPicPr>
            <a:picLocks noChangeAspect="1"/>
          </p:cNvPicPr>
          <p:nvPr/>
        </p:nvPicPr>
        <p:blipFill>
          <a:blip r:embed="rId3"/>
          <a:stretch>
            <a:fillRect/>
          </a:stretch>
        </p:blipFill>
        <p:spPr>
          <a:xfrm>
            <a:off x="6253817" y="1787638"/>
            <a:ext cx="5294715" cy="3282724"/>
          </a:xfrm>
          <a:prstGeom prst="rect">
            <a:avLst/>
          </a:prstGeom>
        </p:spPr>
      </p:pic>
    </p:spTree>
    <p:extLst>
      <p:ext uri="{BB962C8B-B14F-4D97-AF65-F5344CB8AC3E}">
        <p14:creationId xmlns:p14="http://schemas.microsoft.com/office/powerpoint/2010/main" val="2371294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11860F7D-2488-3EC6-E18F-C11551801131}"/>
              </a:ext>
            </a:extLst>
          </p:cNvPr>
          <p:cNvPicPr>
            <a:picLocks noChangeAspect="1"/>
          </p:cNvPicPr>
          <p:nvPr/>
        </p:nvPicPr>
        <p:blipFill>
          <a:blip r:embed="rId2"/>
          <a:stretch>
            <a:fillRect/>
          </a:stretch>
        </p:blipFill>
        <p:spPr>
          <a:xfrm>
            <a:off x="1374757" y="643467"/>
            <a:ext cx="944248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874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1B4548-CBCC-60FE-0C4F-266D4C9E720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1D349D1-587A-3AE5-8DAC-9E727F3E1AC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874248D-53C5-F1F8-6944-65297EB3CF8A}"/>
              </a:ext>
            </a:extLst>
          </p:cNvPr>
          <p:cNvPicPr>
            <a:picLocks noChangeAspect="1"/>
          </p:cNvPicPr>
          <p:nvPr/>
        </p:nvPicPr>
        <p:blipFill>
          <a:blip r:embed="rId2"/>
          <a:stretch>
            <a:fillRect/>
          </a:stretch>
        </p:blipFill>
        <p:spPr>
          <a:xfrm>
            <a:off x="2271712" y="352425"/>
            <a:ext cx="7648575" cy="6153150"/>
          </a:xfrm>
          <a:prstGeom prst="rect">
            <a:avLst/>
          </a:prstGeom>
        </p:spPr>
      </p:pic>
    </p:spTree>
    <p:extLst>
      <p:ext uri="{BB962C8B-B14F-4D97-AF65-F5344CB8AC3E}">
        <p14:creationId xmlns:p14="http://schemas.microsoft.com/office/powerpoint/2010/main" val="1200603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CC0F7A94-0893-9939-EA00-36455A75617D}"/>
              </a:ext>
            </a:extLst>
          </p:cNvPr>
          <p:cNvPicPr>
            <a:picLocks noChangeAspect="1"/>
          </p:cNvPicPr>
          <p:nvPr/>
        </p:nvPicPr>
        <p:blipFill>
          <a:blip r:embed="rId2"/>
          <a:stretch>
            <a:fillRect/>
          </a:stretch>
        </p:blipFill>
        <p:spPr>
          <a:xfrm>
            <a:off x="1938488" y="643467"/>
            <a:ext cx="831502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20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09CEA6D9-20FF-3755-9476-702C5D8CB3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7159" y="-17946"/>
            <a:ext cx="8555108" cy="687594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76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217C89E2-355A-0285-2EF0-4BE46486E111}"/>
              </a:ext>
            </a:extLst>
          </p:cNvPr>
          <p:cNvPicPr>
            <a:picLocks noChangeAspect="1"/>
          </p:cNvPicPr>
          <p:nvPr/>
        </p:nvPicPr>
        <p:blipFill rotWithShape="1">
          <a:blip r:embed="rId2"/>
          <a:srcRect l="18899" t="-222" r="1437" b="222"/>
          <a:stretch/>
        </p:blipFill>
        <p:spPr>
          <a:xfrm>
            <a:off x="-174430" y="-1524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本框 4">
            <a:extLst>
              <a:ext uri="{FF2B5EF4-FFF2-40B4-BE49-F238E27FC236}">
                <a16:creationId xmlns:a16="http://schemas.microsoft.com/office/drawing/2014/main" id="{EFA73E60-72F1-9C3A-3CDD-308C1428136C}"/>
              </a:ext>
            </a:extLst>
          </p:cNvPr>
          <p:cNvSpPr txBox="1"/>
          <p:nvPr/>
        </p:nvSpPr>
        <p:spPr>
          <a:xfrm>
            <a:off x="753161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zh-CN" altLang="en-US" sz="2000" dirty="0"/>
              <a:t>边缘难 说明边缘处理不怎么样 视觉看一下效果</a:t>
            </a:r>
          </a:p>
        </p:txBody>
      </p:sp>
    </p:spTree>
    <p:extLst>
      <p:ext uri="{BB962C8B-B14F-4D97-AF65-F5344CB8AC3E}">
        <p14:creationId xmlns:p14="http://schemas.microsoft.com/office/powerpoint/2010/main" val="1256990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36D952-D024-DD32-46D0-2CCFC0BC4EA3}"/>
              </a:ext>
            </a:extLst>
          </p:cNvPr>
          <p:cNvPicPr>
            <a:picLocks noChangeAspect="1"/>
          </p:cNvPicPr>
          <p:nvPr/>
        </p:nvPicPr>
        <p:blipFill>
          <a:blip r:embed="rId2"/>
          <a:stretch>
            <a:fillRect/>
          </a:stretch>
        </p:blipFill>
        <p:spPr>
          <a:xfrm>
            <a:off x="0" y="0"/>
            <a:ext cx="10079882" cy="6858000"/>
          </a:xfrm>
          <a:prstGeom prst="rect">
            <a:avLst/>
          </a:prstGeom>
        </p:spPr>
      </p:pic>
      <p:sp>
        <p:nvSpPr>
          <p:cNvPr id="4" name="文本框 3">
            <a:extLst>
              <a:ext uri="{FF2B5EF4-FFF2-40B4-BE49-F238E27FC236}">
                <a16:creationId xmlns:a16="http://schemas.microsoft.com/office/drawing/2014/main" id="{50191F31-1FB5-E404-6F38-C30309F9A5A4}"/>
              </a:ext>
            </a:extLst>
          </p:cNvPr>
          <p:cNvSpPr txBox="1"/>
          <p:nvPr/>
        </p:nvSpPr>
        <p:spPr>
          <a:xfrm>
            <a:off x="10501952" y="4640239"/>
            <a:ext cx="877163" cy="369332"/>
          </a:xfrm>
          <a:prstGeom prst="rect">
            <a:avLst/>
          </a:prstGeom>
          <a:noFill/>
        </p:spPr>
        <p:txBody>
          <a:bodyPr wrap="none" rtlCol="0">
            <a:spAutoFit/>
          </a:bodyPr>
          <a:lstStyle/>
          <a:p>
            <a:r>
              <a:rPr lang="zh-CN" altLang="en-US" dirty="0"/>
              <a:t>染色！</a:t>
            </a:r>
          </a:p>
        </p:txBody>
      </p:sp>
    </p:spTree>
    <p:extLst>
      <p:ext uri="{BB962C8B-B14F-4D97-AF65-F5344CB8AC3E}">
        <p14:creationId xmlns:p14="http://schemas.microsoft.com/office/powerpoint/2010/main" val="28110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983FFF17-54E2-E5ED-EE80-944A12A0409E}"/>
              </a:ext>
            </a:extLst>
          </p:cNvPr>
          <p:cNvPicPr>
            <a:picLocks noChangeAspect="1"/>
          </p:cNvPicPr>
          <p:nvPr/>
        </p:nvPicPr>
        <p:blipFill>
          <a:blip r:embed="rId2"/>
          <a:stretch>
            <a:fillRect/>
          </a:stretch>
        </p:blipFill>
        <p:spPr>
          <a:xfrm>
            <a:off x="643467" y="893573"/>
            <a:ext cx="10905066" cy="507085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095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18B9A9F6-2C7C-6BBA-6858-C23882A16B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467" y="1665493"/>
            <a:ext cx="5294716" cy="3527011"/>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8435F76-AC52-EEF5-BE96-C2F128101453}"/>
              </a:ext>
            </a:extLst>
          </p:cNvPr>
          <p:cNvPicPr>
            <a:picLocks noChangeAspect="1"/>
          </p:cNvPicPr>
          <p:nvPr/>
        </p:nvPicPr>
        <p:blipFill>
          <a:blip r:embed="rId3"/>
          <a:stretch>
            <a:fillRect/>
          </a:stretch>
        </p:blipFill>
        <p:spPr>
          <a:xfrm>
            <a:off x="6253817" y="1602323"/>
            <a:ext cx="5294715" cy="3653354"/>
          </a:xfrm>
          <a:prstGeom prst="rect">
            <a:avLst/>
          </a:prstGeom>
        </p:spPr>
      </p:pic>
    </p:spTree>
    <p:extLst>
      <p:ext uri="{BB962C8B-B14F-4D97-AF65-F5344CB8AC3E}">
        <p14:creationId xmlns:p14="http://schemas.microsoft.com/office/powerpoint/2010/main" val="1203647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图表&#10;&#10;描述已自动生成">
            <a:extLst>
              <a:ext uri="{FF2B5EF4-FFF2-40B4-BE49-F238E27FC236}">
                <a16:creationId xmlns:a16="http://schemas.microsoft.com/office/drawing/2014/main" id="{C85EBF6F-EC01-5D8D-8BBE-3FFDADC54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714" y="-1"/>
            <a:ext cx="9720740" cy="4568921"/>
          </a:xfrm>
          <a:prstGeom prst="rect">
            <a:avLst/>
          </a:prstGeom>
        </p:spPr>
      </p:pic>
      <p:sp>
        <p:nvSpPr>
          <p:cNvPr id="4" name="文本框 3">
            <a:extLst>
              <a:ext uri="{FF2B5EF4-FFF2-40B4-BE49-F238E27FC236}">
                <a16:creationId xmlns:a16="http://schemas.microsoft.com/office/drawing/2014/main" id="{49EEE027-6F89-F7AF-987A-4EF7905AF200}"/>
              </a:ext>
            </a:extLst>
          </p:cNvPr>
          <p:cNvSpPr txBox="1"/>
          <p:nvPr/>
        </p:nvSpPr>
        <p:spPr>
          <a:xfrm>
            <a:off x="486940" y="4549676"/>
            <a:ext cx="11218119" cy="2308324"/>
          </a:xfrm>
          <a:prstGeom prst="rect">
            <a:avLst/>
          </a:prstGeom>
          <a:noFill/>
        </p:spPr>
        <p:txBody>
          <a:bodyPr wrap="square" rtlCol="0">
            <a:spAutoFit/>
          </a:bodyPr>
          <a:lstStyle/>
          <a:p>
            <a:r>
              <a:rPr lang="zh-CN" altLang="en-US" dirty="0"/>
              <a:t>模拟方法： 三根</a:t>
            </a:r>
            <a:r>
              <a:rPr lang="en-US" altLang="zh-CN" b="0" i="0" dirty="0">
                <a:solidFill>
                  <a:srgbClr val="404040"/>
                </a:solidFill>
                <a:effectLst/>
                <a:latin typeface="-apple-system"/>
              </a:rPr>
              <a:t>Bezier</a:t>
            </a:r>
            <a:r>
              <a:rPr lang="zh-CN" altLang="en-US" b="0" i="0" dirty="0">
                <a:solidFill>
                  <a:srgbClr val="404040"/>
                </a:solidFill>
                <a:effectLst/>
                <a:latin typeface="-apple-system"/>
              </a:rPr>
              <a:t>曲线，各给三个点。</a:t>
            </a:r>
            <a:r>
              <a:rPr lang="en-US" altLang="zh-CN" b="0" i="0" dirty="0">
                <a:solidFill>
                  <a:srgbClr val="404040"/>
                </a:solidFill>
                <a:effectLst/>
                <a:latin typeface="-apple-system"/>
              </a:rPr>
              <a:t>(b)</a:t>
            </a:r>
          </a:p>
          <a:p>
            <a:r>
              <a:rPr lang="zh-CN" altLang="en-US" dirty="0">
                <a:hlinkClick r:id="rId3"/>
              </a:rPr>
              <a:t>最通俗易懂的二次贝塞尔曲线讲解 </a:t>
            </a:r>
            <a:r>
              <a:rPr lang="en-US" altLang="zh-CN" dirty="0">
                <a:hlinkClick r:id="rId3"/>
              </a:rPr>
              <a:t>- </a:t>
            </a:r>
            <a:r>
              <a:rPr lang="zh-CN" altLang="en-US" dirty="0">
                <a:hlinkClick r:id="rId3"/>
              </a:rPr>
              <a:t>简书 </a:t>
            </a:r>
            <a:r>
              <a:rPr lang="en-US" altLang="zh-CN" dirty="0">
                <a:hlinkClick r:id="rId3"/>
              </a:rPr>
              <a:t>(jianshu.com)</a:t>
            </a:r>
            <a:endParaRPr lang="en-US" altLang="zh-CN" dirty="0"/>
          </a:p>
          <a:p>
            <a:endParaRPr lang="en-US" altLang="zh-CN" dirty="0"/>
          </a:p>
          <a:p>
            <a:r>
              <a:rPr lang="en-US" altLang="zh-CN" dirty="0"/>
              <a:t>m</a:t>
            </a:r>
            <a:r>
              <a:rPr lang="zh-CN" altLang="en-US" dirty="0"/>
              <a:t>条主线和</a:t>
            </a:r>
            <a:r>
              <a:rPr lang="en-US" altLang="zh-CN" dirty="0"/>
              <a:t>n</a:t>
            </a:r>
            <a:r>
              <a:rPr lang="zh-CN" altLang="en-US" dirty="0"/>
              <a:t>条褶皱，其中</a:t>
            </a:r>
            <a:r>
              <a:rPr lang="en-US" altLang="zh-CN" dirty="0"/>
              <a:t>m</a:t>
            </a:r>
            <a:r>
              <a:rPr lang="zh-CN" altLang="en-US" dirty="0"/>
              <a:t>和</a:t>
            </a:r>
            <a:r>
              <a:rPr lang="en-US" altLang="zh-CN" dirty="0"/>
              <a:t>n</a:t>
            </a:r>
            <a:r>
              <a:rPr lang="zh-CN" altLang="en-US" dirty="0"/>
              <a:t>是从均匀分布中采样的：</a:t>
            </a:r>
            <a:r>
              <a:rPr lang="en-US" altLang="zh-CN" dirty="0"/>
              <a:t>m</a:t>
            </a:r>
            <a:r>
              <a:rPr lang="zh-CN" altLang="en-US" dirty="0"/>
              <a:t>～</a:t>
            </a:r>
            <a:r>
              <a:rPr lang="en-US" altLang="zh-CN" dirty="0"/>
              <a:t>U</a:t>
            </a:r>
            <a:r>
              <a:rPr lang="zh-CN" altLang="en-US" dirty="0"/>
              <a:t>（</a:t>
            </a:r>
            <a:r>
              <a:rPr lang="en-US" altLang="zh-CN" dirty="0"/>
              <a:t>2,5</a:t>
            </a:r>
            <a:r>
              <a:rPr lang="zh-CN" altLang="en-US" dirty="0"/>
              <a:t>）和</a:t>
            </a:r>
            <a:r>
              <a:rPr lang="en-US" altLang="zh-CN" dirty="0"/>
              <a:t>n</a:t>
            </a:r>
            <a:r>
              <a:rPr lang="zh-CN" altLang="en-US" dirty="0"/>
              <a:t>～</a:t>
            </a:r>
            <a:r>
              <a:rPr lang="en-US" altLang="zh-CN" dirty="0"/>
              <a:t>U</a:t>
            </a:r>
            <a:r>
              <a:rPr lang="zh-CN" altLang="en-US" dirty="0"/>
              <a:t>（</a:t>
            </a:r>
            <a:r>
              <a:rPr lang="en-US" altLang="zh-CN" dirty="0"/>
              <a:t>5,20</a:t>
            </a:r>
            <a:r>
              <a:rPr lang="zh-CN" altLang="en-US" dirty="0"/>
              <a:t>）。</a:t>
            </a:r>
            <a:endParaRPr lang="en-US" altLang="zh-CN" dirty="0"/>
          </a:p>
          <a:p>
            <a:endParaRPr lang="en-US" altLang="zh-CN" dirty="0"/>
          </a:p>
          <a:p>
            <a:r>
              <a:rPr lang="zh-CN" altLang="en-US" dirty="0"/>
              <a:t>起点终点随机生成。</a:t>
            </a:r>
            <a:endParaRPr lang="en-US" altLang="zh-CN" dirty="0"/>
          </a:p>
          <a:p>
            <a:endParaRPr lang="en-US" altLang="zh-CN" dirty="0"/>
          </a:p>
          <a:p>
            <a:r>
              <a:rPr lang="zh-CN" altLang="en-US" dirty="0"/>
              <a:t>然后，给定起点和终点，从与连接两个点的线平行的直角对控制点进行采样，如图所示。第</a:t>
            </a:r>
            <a:r>
              <a:rPr lang="en-US" altLang="zh-CN" dirty="0"/>
              <a:t>3b</a:t>
            </a:r>
            <a:r>
              <a:rPr lang="zh-CN" altLang="en-US" dirty="0"/>
              <a:t>段。</a:t>
            </a:r>
          </a:p>
        </p:txBody>
      </p:sp>
    </p:spTree>
    <p:extLst>
      <p:ext uri="{BB962C8B-B14F-4D97-AF65-F5344CB8AC3E}">
        <p14:creationId xmlns:p14="http://schemas.microsoft.com/office/powerpoint/2010/main" val="696004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2D1F9AC-13E9-C48F-1D68-8D24F45A315B}"/>
              </a:ext>
            </a:extLst>
          </p:cNvPr>
          <p:cNvSpPr txBox="1"/>
          <p:nvPr/>
        </p:nvSpPr>
        <p:spPr>
          <a:xfrm>
            <a:off x="197891" y="4112959"/>
            <a:ext cx="11928143" cy="1477328"/>
          </a:xfrm>
          <a:prstGeom prst="rect">
            <a:avLst/>
          </a:prstGeom>
          <a:noFill/>
        </p:spPr>
        <p:txBody>
          <a:bodyPr wrap="square">
            <a:spAutoFit/>
          </a:bodyPr>
          <a:lstStyle/>
          <a:p>
            <a:r>
              <a:rPr lang="zh-CN" altLang="en-US" dirty="0"/>
              <a:t>总：我们首先确定每个身份的主线条和褶皱的数量，然后对每个褶皱的开始、结束和控制点进行随机采样。</a:t>
            </a:r>
            <a:endParaRPr lang="en-US" altLang="zh-CN" dirty="0"/>
          </a:p>
          <a:p>
            <a:r>
              <a:rPr lang="zh-CN" altLang="en-US" dirty="0"/>
              <a:t>主线上一页说了</a:t>
            </a:r>
            <a:endParaRPr lang="en-US" altLang="zh-CN" dirty="0"/>
          </a:p>
          <a:p>
            <a:r>
              <a:rPr lang="zh-CN" altLang="en-US" dirty="0"/>
              <a:t>褶皱：。我们为每个身份生成</a:t>
            </a:r>
            <a:r>
              <a:rPr lang="en-US" altLang="zh-CN" dirty="0"/>
              <a:t>n=5</a:t>
            </a:r>
            <a:r>
              <a:rPr lang="zh-CN" altLang="en-US" dirty="0"/>
              <a:t>～</a:t>
            </a:r>
            <a:r>
              <a:rPr lang="en-US" altLang="zh-CN" dirty="0"/>
              <a:t>15</a:t>
            </a:r>
            <a:r>
              <a:rPr lang="zh-CN" altLang="en-US" dirty="0"/>
              <a:t>个褶皱。我们不限制褶皱的方向，它们的开始、结束和控制点是从整个平面随机采样的：</a:t>
            </a:r>
            <a:endParaRPr lang="en-US" altLang="zh-CN" dirty="0"/>
          </a:p>
          <a:p>
            <a:endParaRPr lang="zh-CN" altLang="en-US" dirty="0"/>
          </a:p>
        </p:txBody>
      </p:sp>
      <p:pic>
        <p:nvPicPr>
          <p:cNvPr id="5" name="图片 4">
            <a:extLst>
              <a:ext uri="{FF2B5EF4-FFF2-40B4-BE49-F238E27FC236}">
                <a16:creationId xmlns:a16="http://schemas.microsoft.com/office/drawing/2014/main" id="{193F76EB-3241-119B-BB0A-7A7AE73DEB34}"/>
              </a:ext>
            </a:extLst>
          </p:cNvPr>
          <p:cNvPicPr>
            <a:picLocks noChangeAspect="1"/>
          </p:cNvPicPr>
          <p:nvPr/>
        </p:nvPicPr>
        <p:blipFill rotWithShape="1">
          <a:blip r:embed="rId2"/>
          <a:srcRect l="1542" t="1899" r="1755" b="2399"/>
          <a:stretch/>
        </p:blipFill>
        <p:spPr>
          <a:xfrm>
            <a:off x="1651377" y="248881"/>
            <a:ext cx="8400198" cy="3770386"/>
          </a:xfrm>
          <a:prstGeom prst="rect">
            <a:avLst/>
          </a:prstGeom>
        </p:spPr>
      </p:pic>
      <p:pic>
        <p:nvPicPr>
          <p:cNvPr id="7" name="图片 6">
            <a:extLst>
              <a:ext uri="{FF2B5EF4-FFF2-40B4-BE49-F238E27FC236}">
                <a16:creationId xmlns:a16="http://schemas.microsoft.com/office/drawing/2014/main" id="{15FD7B28-37D6-7A66-86AC-F09A63552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078" y="5395664"/>
            <a:ext cx="9889844" cy="1127966"/>
          </a:xfrm>
          <a:prstGeom prst="rect">
            <a:avLst/>
          </a:prstGeom>
        </p:spPr>
      </p:pic>
    </p:spTree>
    <p:extLst>
      <p:ext uri="{BB962C8B-B14F-4D97-AF65-F5344CB8AC3E}">
        <p14:creationId xmlns:p14="http://schemas.microsoft.com/office/powerpoint/2010/main" val="2229551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71EE5B-F8F5-A1AC-DE49-74ED7D2B71F9}"/>
              </a:ext>
            </a:extLst>
          </p:cNvPr>
          <p:cNvSpPr txBox="1"/>
          <p:nvPr/>
        </p:nvSpPr>
        <p:spPr>
          <a:xfrm>
            <a:off x="1410838" y="597427"/>
            <a:ext cx="9473252" cy="1754326"/>
          </a:xfrm>
          <a:prstGeom prst="rect">
            <a:avLst/>
          </a:prstGeom>
          <a:noFill/>
        </p:spPr>
        <p:txBody>
          <a:bodyPr wrap="square">
            <a:spAutoFit/>
          </a:bodyPr>
          <a:lstStyle/>
          <a:p>
            <a:r>
              <a:rPr lang="zh-CN" altLang="en-US" dirty="0"/>
              <a:t>如何增加图片的随机性？</a:t>
            </a:r>
            <a:endParaRPr lang="en-US" altLang="zh-CN" dirty="0"/>
          </a:p>
          <a:p>
            <a:endParaRPr lang="en-US" altLang="zh-CN" dirty="0"/>
          </a:p>
          <a:p>
            <a:r>
              <a:rPr lang="zh-CN" altLang="en-US" dirty="0"/>
              <a:t>我们在两个方面增强了合成样本的同一性多样性：</a:t>
            </a:r>
            <a:endParaRPr lang="en-US" altLang="zh-CN" dirty="0"/>
          </a:p>
          <a:p>
            <a:endParaRPr lang="en-US" altLang="zh-CN" dirty="0"/>
          </a:p>
          <a:p>
            <a:r>
              <a:rPr lang="zh-CN" altLang="en-US" dirty="0"/>
              <a:t>1）我们在参数中添加了小的随机噪声，使每个样本与其他样本略有不同；</a:t>
            </a:r>
            <a:endParaRPr lang="en-US" altLang="zh-CN" dirty="0"/>
          </a:p>
          <a:p>
            <a:r>
              <a:rPr lang="zh-CN" altLang="en-US" dirty="0"/>
              <a:t>2）我们使用随机选择的自然图像作为合成样本的背景。</a:t>
            </a:r>
          </a:p>
        </p:txBody>
      </p:sp>
    </p:spTree>
    <p:extLst>
      <p:ext uri="{BB962C8B-B14F-4D97-AF65-F5344CB8AC3E}">
        <p14:creationId xmlns:p14="http://schemas.microsoft.com/office/powerpoint/2010/main" val="2712588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5E4A4D-DEF9-39E6-F2B9-890DF51AD6DC}"/>
              </a:ext>
            </a:extLst>
          </p:cNvPr>
          <p:cNvSpPr txBox="1"/>
          <p:nvPr/>
        </p:nvSpPr>
        <p:spPr>
          <a:xfrm>
            <a:off x="1213894" y="736979"/>
            <a:ext cx="10341293" cy="1477328"/>
          </a:xfrm>
          <a:prstGeom prst="rect">
            <a:avLst/>
          </a:prstGeom>
          <a:noFill/>
        </p:spPr>
        <p:txBody>
          <a:bodyPr wrap="none" rtlCol="0">
            <a:spAutoFit/>
          </a:bodyPr>
          <a:lstStyle/>
          <a:p>
            <a:r>
              <a:rPr lang="en-US" altLang="zh-CN" dirty="0"/>
              <a:t>Q</a:t>
            </a:r>
            <a:r>
              <a:rPr lang="zh-CN" altLang="en-US" dirty="0"/>
              <a:t>：</a:t>
            </a:r>
            <a:endParaRPr lang="en-US" altLang="zh-CN" dirty="0"/>
          </a:p>
          <a:p>
            <a:r>
              <a:rPr lang="en-US" altLang="zh-CN" dirty="0"/>
              <a:t>1. </a:t>
            </a:r>
            <a:r>
              <a:rPr lang="zh-CN" altLang="en-US" dirty="0"/>
              <a:t>训练人体哪个部分的血管？是否有足够的数据？血管之间的相似性可以用来拟合成函数来生成吗？</a:t>
            </a: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zh-CN" altLang="en-US" dirty="0"/>
          </a:p>
        </p:txBody>
      </p:sp>
    </p:spTree>
    <p:extLst>
      <p:ext uri="{BB962C8B-B14F-4D97-AF65-F5344CB8AC3E}">
        <p14:creationId xmlns:p14="http://schemas.microsoft.com/office/powerpoint/2010/main" val="169847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2972F-79DB-E503-C8DD-089D9E34815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A29AB29-840C-2E6B-0CE8-B55E882F853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D3FA871-7487-18B8-2EAA-DAD463F5C79C}"/>
              </a:ext>
            </a:extLst>
          </p:cNvPr>
          <p:cNvPicPr>
            <a:picLocks noChangeAspect="1"/>
          </p:cNvPicPr>
          <p:nvPr/>
        </p:nvPicPr>
        <p:blipFill>
          <a:blip r:embed="rId2"/>
          <a:stretch>
            <a:fillRect/>
          </a:stretch>
        </p:blipFill>
        <p:spPr>
          <a:xfrm>
            <a:off x="1353496" y="0"/>
            <a:ext cx="9485007" cy="6858000"/>
          </a:xfrm>
          <a:prstGeom prst="rect">
            <a:avLst/>
          </a:prstGeom>
        </p:spPr>
      </p:pic>
      <p:sp>
        <p:nvSpPr>
          <p:cNvPr id="7" name="文本框 6">
            <a:extLst>
              <a:ext uri="{FF2B5EF4-FFF2-40B4-BE49-F238E27FC236}">
                <a16:creationId xmlns:a16="http://schemas.microsoft.com/office/drawing/2014/main" id="{3B7F641C-C1BC-6CA3-5C50-8C8B56503DCD}"/>
              </a:ext>
            </a:extLst>
          </p:cNvPr>
          <p:cNvSpPr txBox="1"/>
          <p:nvPr/>
        </p:nvSpPr>
        <p:spPr>
          <a:xfrm>
            <a:off x="2254737" y="1302405"/>
            <a:ext cx="7682523" cy="523220"/>
          </a:xfrm>
          <a:prstGeom prst="rect">
            <a:avLst/>
          </a:prstGeom>
          <a:noFill/>
        </p:spPr>
        <p:txBody>
          <a:bodyPr wrap="square">
            <a:spAutoFit/>
          </a:bodyPr>
          <a:lstStyle/>
          <a:p>
            <a:r>
              <a:rPr lang="zh-CN" altLang="en-US" sz="2800" dirty="0"/>
              <a:t>实例分割 类+不同的猫狗 语义分割 像素哪个类 </a:t>
            </a:r>
          </a:p>
        </p:txBody>
      </p:sp>
    </p:spTree>
    <p:extLst>
      <p:ext uri="{BB962C8B-B14F-4D97-AF65-F5344CB8AC3E}">
        <p14:creationId xmlns:p14="http://schemas.microsoft.com/office/powerpoint/2010/main" val="262765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6FE32-28FB-E561-0FFD-2105810541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F20829-CE5A-A1F6-2676-3D6F6131DBF3}"/>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1CA03FBB-1408-1057-5B03-8FCFF76145D2}"/>
              </a:ext>
            </a:extLst>
          </p:cNvPr>
          <p:cNvPicPr>
            <a:picLocks noChangeAspect="1"/>
          </p:cNvPicPr>
          <p:nvPr/>
        </p:nvPicPr>
        <p:blipFill>
          <a:blip r:embed="rId2"/>
          <a:stretch>
            <a:fillRect/>
          </a:stretch>
        </p:blipFill>
        <p:spPr>
          <a:xfrm>
            <a:off x="1582533" y="0"/>
            <a:ext cx="8718144" cy="6895707"/>
          </a:xfrm>
          <a:prstGeom prst="rect">
            <a:avLst/>
          </a:prstGeom>
        </p:spPr>
      </p:pic>
    </p:spTree>
    <p:extLst>
      <p:ext uri="{BB962C8B-B14F-4D97-AF65-F5344CB8AC3E}">
        <p14:creationId xmlns:p14="http://schemas.microsoft.com/office/powerpoint/2010/main" val="122464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8E605C-639F-5756-369E-A9AC3A9933B7}"/>
              </a:ext>
            </a:extLst>
          </p:cNvPr>
          <p:cNvPicPr>
            <a:picLocks noChangeAspect="1"/>
          </p:cNvPicPr>
          <p:nvPr/>
        </p:nvPicPr>
        <p:blipFill>
          <a:blip r:embed="rId2"/>
          <a:stretch>
            <a:fillRect/>
          </a:stretch>
        </p:blipFill>
        <p:spPr>
          <a:xfrm>
            <a:off x="944413" y="326732"/>
            <a:ext cx="10303173" cy="6078871"/>
          </a:xfrm>
          <a:prstGeom prst="rect">
            <a:avLst/>
          </a:prstGeom>
        </p:spPr>
      </p:pic>
    </p:spTree>
    <p:extLst>
      <p:ext uri="{BB962C8B-B14F-4D97-AF65-F5344CB8AC3E}">
        <p14:creationId xmlns:p14="http://schemas.microsoft.com/office/powerpoint/2010/main" val="1698435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C0FBAB-D497-DD10-B7FA-F3F6DC11F957}"/>
              </a:ext>
            </a:extLst>
          </p:cNvPr>
          <p:cNvPicPr>
            <a:picLocks noChangeAspect="1"/>
          </p:cNvPicPr>
          <p:nvPr/>
        </p:nvPicPr>
        <p:blipFill>
          <a:blip r:embed="rId2"/>
          <a:stretch>
            <a:fillRect/>
          </a:stretch>
        </p:blipFill>
        <p:spPr>
          <a:xfrm>
            <a:off x="1491811" y="643466"/>
            <a:ext cx="9208378" cy="5571067"/>
          </a:xfrm>
          <a:prstGeom prst="rect">
            <a:avLst/>
          </a:prstGeom>
        </p:spPr>
      </p:pic>
      <p:sp>
        <p:nvSpPr>
          <p:cNvPr id="2" name="文本框 1">
            <a:extLst>
              <a:ext uri="{FF2B5EF4-FFF2-40B4-BE49-F238E27FC236}">
                <a16:creationId xmlns:a16="http://schemas.microsoft.com/office/drawing/2014/main" id="{E9754561-2CBF-67BB-186F-A763B4BD9D5C}"/>
              </a:ext>
            </a:extLst>
          </p:cNvPr>
          <p:cNvSpPr txBox="1"/>
          <p:nvPr/>
        </p:nvSpPr>
        <p:spPr>
          <a:xfrm>
            <a:off x="10781731" y="1180531"/>
            <a:ext cx="1107996" cy="646331"/>
          </a:xfrm>
          <a:prstGeom prst="rect">
            <a:avLst/>
          </a:prstGeom>
          <a:noFill/>
        </p:spPr>
        <p:txBody>
          <a:bodyPr wrap="none" rtlCol="0">
            <a:spAutoFit/>
          </a:bodyPr>
          <a:lstStyle/>
          <a:p>
            <a:r>
              <a:rPr lang="zh-CN" altLang="en-US" dirty="0">
                <a:highlight>
                  <a:srgbClr val="FFFF00"/>
                </a:highlight>
              </a:rPr>
              <a:t>压缩</a:t>
            </a:r>
            <a:endParaRPr lang="en-US" altLang="zh-CN" dirty="0">
              <a:highlight>
                <a:srgbClr val="FFFF00"/>
              </a:highlight>
            </a:endParaRPr>
          </a:p>
          <a:p>
            <a:r>
              <a:rPr lang="zh-CN" altLang="en-US" dirty="0">
                <a:highlight>
                  <a:srgbClr val="FFFF00"/>
                </a:highlight>
              </a:rPr>
              <a:t>标签变了</a:t>
            </a:r>
          </a:p>
        </p:txBody>
      </p:sp>
    </p:spTree>
    <p:extLst>
      <p:ext uri="{BB962C8B-B14F-4D97-AF65-F5344CB8AC3E}">
        <p14:creationId xmlns:p14="http://schemas.microsoft.com/office/powerpoint/2010/main" val="26443251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鲍鱼素材https://baoyusucai.taobao.com/">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1127</Words>
  <Application>Microsoft Office PowerPoint</Application>
  <PresentationFormat>宽屏</PresentationFormat>
  <Paragraphs>82</Paragraphs>
  <Slides>59</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59</vt:i4>
      </vt:variant>
    </vt:vector>
  </HeadingPairs>
  <TitlesOfParts>
    <vt:vector size="68" baseType="lpstr">
      <vt:lpstr>-apple-system</vt:lpstr>
      <vt:lpstr>等线</vt:lpstr>
      <vt:lpstr>等线 Light</vt:lpstr>
      <vt:lpstr>Arial</vt:lpstr>
      <vt:lpstr>Helvetica</vt:lpstr>
      <vt:lpstr>Times New Roman</vt:lpstr>
      <vt:lpstr>Wingdings</vt:lpstr>
      <vt:lpstr>Office 主题​​</vt:lpstr>
      <vt:lpstr>鲍鱼素材https://baoyusucai.taobao.com/</vt:lpstr>
      <vt:lpstr>PowerPoint 演示文稿</vt:lpstr>
      <vt:lpstr>PowerPoint 演示文稿</vt:lpstr>
      <vt:lpstr>语义 每一个像素到底是干什么 label是什么 每个像素的标号 有监督学习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Niu, Luyu</dc:creator>
  <cp:lastModifiedBy>Niu, Luyu</cp:lastModifiedBy>
  <cp:revision>1</cp:revision>
  <dcterms:created xsi:type="dcterms:W3CDTF">2023-04-25T14:44:29Z</dcterms:created>
  <dcterms:modified xsi:type="dcterms:W3CDTF">2023-04-28T13:07:15Z</dcterms:modified>
</cp:coreProperties>
</file>